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5.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 id="2147483681" r:id="rId3"/>
    <p:sldMasterId id="2147483685" r:id="rId4"/>
  </p:sldMasterIdLst>
  <p:notesMasterIdLst>
    <p:notesMasterId r:id="rId14"/>
  </p:notesMasterIdLst>
  <p:sldIdLst>
    <p:sldId id="321" r:id="rId5"/>
    <p:sldId id="345" r:id="rId6"/>
    <p:sldId id="341" r:id="rId7"/>
    <p:sldId id="343" r:id="rId8"/>
    <p:sldId id="346" r:id="rId9"/>
    <p:sldId id="347" r:id="rId10"/>
    <p:sldId id="344" r:id="rId11"/>
    <p:sldId id="335" r:id="rId12"/>
    <p:sldId id="48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 K. Betz" initials="RKB" lastIdx="21" clrIdx="0">
    <p:extLst>
      <p:ext uri="{19B8F6BF-5375-455C-9EA6-DF929625EA0E}">
        <p15:presenceInfo xmlns:p15="http://schemas.microsoft.com/office/powerpoint/2012/main" userId="S-1-5-21-1174801143-910442134-930774774-613822" providerId="AD"/>
      </p:ext>
    </p:extLst>
  </p:cmAuthor>
  <p:cmAuthor id="2" name="Iyer Dipti Ramani" initials="IDR" lastIdx="1" clrIdx="1">
    <p:extLst>
      <p:ext uri="{19B8F6BF-5375-455C-9EA6-DF929625EA0E}">
        <p15:presenceInfo xmlns:p15="http://schemas.microsoft.com/office/powerpoint/2012/main" userId="S-1-5-21-2393973392-930299080-4041974831-313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7FBF7F"/>
    <a:srgbClr val="006666"/>
    <a:srgbClr val="923022"/>
    <a:srgbClr val="F2F2F2"/>
    <a:srgbClr val="008000"/>
    <a:srgbClr val="E5E5E5"/>
    <a:srgbClr val="F8F8F8"/>
    <a:srgbClr val="575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4312" autoAdjust="0"/>
  </p:normalViewPr>
  <p:slideViewPr>
    <p:cSldViewPr snapToGrid="0">
      <p:cViewPr varScale="1">
        <p:scale>
          <a:sx n="60" d="100"/>
          <a:sy n="60" d="100"/>
        </p:scale>
        <p:origin x="7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444444444444446E-2"/>
          <c:y val="2.6548672566371681E-2"/>
          <c:w val="0.59910805912195575"/>
          <c:h val="0.92035398230088494"/>
        </c:manualLayout>
      </c:layout>
      <c:barChart>
        <c:barDir val="col"/>
        <c:grouping val="stacked"/>
        <c:varyColors val="0"/>
        <c:ser>
          <c:idx val="0"/>
          <c:order val="0"/>
          <c:tx>
            <c:strRef>
              <c:f>Sheet1!$B$1</c:f>
              <c:strCache>
                <c:ptCount val="1"/>
              </c:strCache>
            </c:strRef>
          </c:tx>
          <c:spPr>
            <a:solidFill>
              <a:schemeClr val="bg1">
                <a:lumMod val="85000"/>
              </a:schemeClr>
            </a:solidFill>
            <a:ln w="12699">
              <a:solidFill>
                <a:srgbClr val="FFFFFF"/>
              </a:solidFill>
              <a:prstDash val="solid"/>
            </a:ln>
            <a:scene3d>
              <a:camera prst="orthographicFront"/>
              <a:lightRig rig="threePt" dir="t"/>
            </a:scene3d>
            <a:sp3d>
              <a:bevelT/>
            </a:sp3d>
          </c:spPr>
          <c:invertIfNegative val="0"/>
          <c:dPt>
            <c:idx val="0"/>
            <c:invertIfNegative val="0"/>
            <c:bubble3D val="0"/>
            <c:spPr>
              <a:solidFill>
                <a:schemeClr val="bg1">
                  <a:lumMod val="85000"/>
                </a:schemeClr>
              </a:solidFill>
              <a:ln w="12699">
                <a:solidFill>
                  <a:srgbClr val="FFFFFF"/>
                </a:solidFill>
                <a:prstDash val="solid"/>
              </a:ln>
              <a:scene3d>
                <a:camera prst="orthographicFront"/>
                <a:lightRig rig="threePt" dir="t"/>
              </a:scene3d>
              <a:sp3d>
                <a:bevelT/>
              </a:sp3d>
            </c:spPr>
            <c:extLst>
              <c:ext xmlns:c16="http://schemas.microsoft.com/office/drawing/2014/chart" uri="{C3380CC4-5D6E-409C-BE32-E72D297353CC}">
                <c16:uniqueId val="{00000001-79B7-4E8D-81C7-004CB4985A4F}"/>
              </c:ext>
            </c:extLst>
          </c:dPt>
          <c:cat>
            <c:numRef>
              <c:f>Sheet1!$A$2:$A$2</c:f>
              <c:numCache>
                <c:formatCode>General</c:formatCode>
                <c:ptCount val="1"/>
              </c:numCache>
            </c:numRef>
          </c:cat>
          <c:val>
            <c:numRef>
              <c:f>Sheet1!$B$2:$B$2</c:f>
              <c:numCache>
                <c:formatCode>""#,##0"";""\-""#,##0"";""0""</c:formatCode>
                <c:ptCount val="1"/>
                <c:pt idx="0">
                  <c:v>65.00000000000739</c:v>
                </c:pt>
              </c:numCache>
            </c:numRef>
          </c:val>
          <c:extLst>
            <c:ext xmlns:c16="http://schemas.microsoft.com/office/drawing/2014/chart" uri="{C3380CC4-5D6E-409C-BE32-E72D297353CC}">
              <c16:uniqueId val="{00000002-79B7-4E8D-81C7-004CB4985A4F}"/>
            </c:ext>
          </c:extLst>
        </c:ser>
        <c:dLbls>
          <c:showLegendKey val="0"/>
          <c:showVal val="0"/>
          <c:showCatName val="0"/>
          <c:showSerName val="0"/>
          <c:showPercent val="0"/>
          <c:showBubbleSize val="0"/>
        </c:dLbls>
        <c:gapWidth val="40"/>
        <c:overlap val="100"/>
        <c:axId val="939166992"/>
        <c:axId val="939167776"/>
      </c:barChart>
      <c:catAx>
        <c:axId val="939166992"/>
        <c:scaling>
          <c:orientation val="minMax"/>
        </c:scaling>
        <c:delete val="0"/>
        <c:axPos val="b"/>
        <c:numFmt formatCode="General" sourceLinked="1"/>
        <c:majorTickMark val="none"/>
        <c:minorTickMark val="none"/>
        <c:tickLblPos val="none"/>
        <c:spPr>
          <a:ln w="38098">
            <a:solidFill>
              <a:schemeClr val="tx1"/>
            </a:solidFill>
            <a:prstDash val="solid"/>
          </a:ln>
        </c:spPr>
        <c:crossAx val="939167776"/>
        <c:crossesAt val="0"/>
        <c:auto val="1"/>
        <c:lblAlgn val="ctr"/>
        <c:lblOffset val="100"/>
        <c:tickLblSkip val="1"/>
        <c:tickMarkSkip val="1"/>
        <c:noMultiLvlLbl val="0"/>
      </c:catAx>
      <c:valAx>
        <c:axId val="939167776"/>
        <c:scaling>
          <c:orientation val="minMax"/>
          <c:max val="65"/>
          <c:min val="0"/>
        </c:scaling>
        <c:delete val="0"/>
        <c:axPos val="l"/>
        <c:numFmt formatCode="&quot;&quot;#,##0&quot;&quot;;&quot;&quot;\-&quot;&quot;#,##0&quot;&quot;;&quot;&quot;0&quot;&quot;" sourceLinked="1"/>
        <c:majorTickMark val="none"/>
        <c:minorTickMark val="none"/>
        <c:tickLblPos val="none"/>
        <c:spPr>
          <a:ln w="9525">
            <a:noFill/>
          </a:ln>
        </c:spPr>
        <c:crossAx val="939166992"/>
        <c:crosses val="autoZero"/>
        <c:crossBetween val="between"/>
        <c:majorUnit val="1"/>
      </c:valAx>
      <c:spPr>
        <a:noFill/>
        <a:ln w="25399">
          <a:noFill/>
        </a:ln>
      </c:spPr>
    </c:plotArea>
    <c:plotVisOnly val="1"/>
    <c:dispBlanksAs val="gap"/>
    <c:showDLblsOverMax val="0"/>
  </c:chart>
  <c:spPr>
    <a:noFill/>
    <a:ln>
      <a:noFill/>
    </a:ln>
  </c:spPr>
  <c:txPr>
    <a:bodyPr/>
    <a:lstStyle/>
    <a:p>
      <a:pPr>
        <a:defRPr sz="1200" b="1" i="0" u="none" strike="noStrike" baseline="0">
          <a:solidFill>
            <a:schemeClr val="tx1"/>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02813904838912"/>
          <c:y val="6.7363593371030039E-2"/>
          <c:w val="0.63194086693595475"/>
          <c:h val="0.87953898711352241"/>
        </c:manualLayout>
      </c:layout>
      <c:barChart>
        <c:barDir val="col"/>
        <c:grouping val="stacked"/>
        <c:varyColors val="0"/>
        <c:ser>
          <c:idx val="0"/>
          <c:order val="0"/>
          <c:tx>
            <c:strRef>
              <c:f>Sheet1!$B$1</c:f>
              <c:strCache>
                <c:ptCount val="1"/>
              </c:strCache>
            </c:strRef>
          </c:tx>
          <c:spPr>
            <a:solidFill>
              <a:schemeClr val="bg1">
                <a:lumMod val="85000"/>
              </a:schemeClr>
            </a:solidFill>
            <a:ln w="12699">
              <a:solidFill>
                <a:srgbClr val="FFFFFF"/>
              </a:solidFill>
              <a:prstDash val="solid"/>
            </a:ln>
            <a:scene3d>
              <a:camera prst="orthographicFront"/>
              <a:lightRig rig="threePt" dir="t"/>
            </a:scene3d>
            <a:sp3d>
              <a:bevelT/>
            </a:sp3d>
          </c:spPr>
          <c:invertIfNegative val="0"/>
          <c:dPt>
            <c:idx val="0"/>
            <c:invertIfNegative val="0"/>
            <c:bubble3D val="0"/>
            <c:spPr>
              <a:solidFill>
                <a:schemeClr val="bg1">
                  <a:lumMod val="85000"/>
                </a:schemeClr>
              </a:solidFill>
              <a:ln w="12699">
                <a:solidFill>
                  <a:srgbClr val="FFFFFF"/>
                </a:solidFill>
                <a:prstDash val="solid"/>
              </a:ln>
              <a:scene3d>
                <a:camera prst="orthographicFront"/>
                <a:lightRig rig="threePt" dir="t"/>
              </a:scene3d>
              <a:sp3d>
                <a:bevelT/>
              </a:sp3d>
            </c:spPr>
            <c:extLst>
              <c:ext xmlns:c16="http://schemas.microsoft.com/office/drawing/2014/chart" uri="{C3380CC4-5D6E-409C-BE32-E72D297353CC}">
                <c16:uniqueId val="{00000001-6409-405C-8F78-1E52DF3E6788}"/>
              </c:ext>
            </c:extLst>
          </c:dPt>
          <c:cat>
            <c:numRef>
              <c:f>Sheet1!$A$2:$A$2</c:f>
              <c:numCache>
                <c:formatCode>General</c:formatCode>
                <c:ptCount val="1"/>
              </c:numCache>
            </c:numRef>
          </c:cat>
          <c:val>
            <c:numRef>
              <c:f>Sheet1!$B$2:$B$2</c:f>
              <c:numCache>
                <c:formatCode>""#,##0"";""\-""#,##0"";""0""</c:formatCode>
                <c:ptCount val="1"/>
                <c:pt idx="0">
                  <c:v>65.00000000000739</c:v>
                </c:pt>
              </c:numCache>
            </c:numRef>
          </c:val>
          <c:extLst>
            <c:ext xmlns:c16="http://schemas.microsoft.com/office/drawing/2014/chart" uri="{C3380CC4-5D6E-409C-BE32-E72D297353CC}">
              <c16:uniqueId val="{00000002-6409-405C-8F78-1E52DF3E6788}"/>
            </c:ext>
          </c:extLst>
        </c:ser>
        <c:dLbls>
          <c:showLegendKey val="0"/>
          <c:showVal val="0"/>
          <c:showCatName val="0"/>
          <c:showSerName val="0"/>
          <c:showPercent val="0"/>
          <c:showBubbleSize val="0"/>
        </c:dLbls>
        <c:gapWidth val="40"/>
        <c:overlap val="100"/>
        <c:axId val="945768800"/>
        <c:axId val="945759392"/>
      </c:barChart>
      <c:catAx>
        <c:axId val="945768800"/>
        <c:scaling>
          <c:orientation val="minMax"/>
        </c:scaling>
        <c:delete val="0"/>
        <c:axPos val="b"/>
        <c:numFmt formatCode="General" sourceLinked="1"/>
        <c:majorTickMark val="none"/>
        <c:minorTickMark val="none"/>
        <c:tickLblPos val="none"/>
        <c:spPr>
          <a:ln w="38098">
            <a:solidFill>
              <a:schemeClr val="tx1"/>
            </a:solidFill>
            <a:prstDash val="solid"/>
          </a:ln>
        </c:spPr>
        <c:crossAx val="945759392"/>
        <c:crossesAt val="0"/>
        <c:auto val="1"/>
        <c:lblAlgn val="ctr"/>
        <c:lblOffset val="100"/>
        <c:tickLblSkip val="1"/>
        <c:tickMarkSkip val="1"/>
        <c:noMultiLvlLbl val="0"/>
      </c:catAx>
      <c:valAx>
        <c:axId val="945759392"/>
        <c:scaling>
          <c:orientation val="minMax"/>
          <c:max val="65"/>
          <c:min val="0"/>
        </c:scaling>
        <c:delete val="0"/>
        <c:axPos val="l"/>
        <c:numFmt formatCode="&quot;&quot;#,##0&quot;&quot;;&quot;&quot;\-&quot;&quot;#,##0&quot;&quot;;&quot;&quot;0&quot;&quot;" sourceLinked="1"/>
        <c:majorTickMark val="none"/>
        <c:minorTickMark val="none"/>
        <c:tickLblPos val="none"/>
        <c:spPr>
          <a:ln w="9525">
            <a:noFill/>
          </a:ln>
        </c:spPr>
        <c:crossAx val="945768800"/>
        <c:crosses val="autoZero"/>
        <c:crossBetween val="between"/>
        <c:majorUnit val="1"/>
      </c:valAx>
      <c:spPr>
        <a:noFill/>
        <a:ln w="25399">
          <a:noFill/>
        </a:ln>
      </c:spPr>
    </c:plotArea>
    <c:plotVisOnly val="1"/>
    <c:dispBlanksAs val="gap"/>
    <c:showDLblsOverMax val="0"/>
  </c:chart>
  <c:spPr>
    <a:noFill/>
    <a:ln>
      <a:noFill/>
    </a:ln>
  </c:spPr>
  <c:txPr>
    <a:bodyPr/>
    <a:lstStyle/>
    <a:p>
      <a:pPr>
        <a:defRPr sz="1200" b="1" i="0" u="none" strike="noStrike" baseline="0">
          <a:solidFill>
            <a:schemeClr val="tx1"/>
          </a:solidFill>
          <a:latin typeface="Arial"/>
          <a:ea typeface="Arial"/>
          <a:cs typeface="Arial"/>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45A5F0-42D7-4741-B4DD-05E136182671}" type="doc">
      <dgm:prSet loTypeId="urn:microsoft.com/office/officeart/2005/8/layout/chevron1" loCatId="process" qsTypeId="urn:microsoft.com/office/officeart/2005/8/quickstyle/simple1" qsCatId="simple" csTypeId="urn:microsoft.com/office/officeart/2005/8/colors/colorful3" csCatId="colorful" phldr="1"/>
      <dgm:spPr/>
    </dgm:pt>
    <dgm:pt modelId="{C9CEDC4D-6F49-411B-BBEE-ABB30812D2AC}">
      <dgm:prSet phldrT="[Text]"/>
      <dgm:spPr/>
      <dgm:t>
        <a:bodyPr/>
        <a:lstStyle/>
        <a:p>
          <a:r>
            <a:rPr lang="en-US" b="0" dirty="0"/>
            <a:t>Automatic feature selection </a:t>
          </a:r>
        </a:p>
      </dgm:t>
    </dgm:pt>
    <dgm:pt modelId="{39CC34EF-5CD2-4B2D-BFB5-D4FC8CD835A9}" type="parTrans" cxnId="{BBC0A7DB-18C9-47D5-B731-07E9D0117BF8}">
      <dgm:prSet/>
      <dgm:spPr/>
      <dgm:t>
        <a:bodyPr/>
        <a:lstStyle/>
        <a:p>
          <a:endParaRPr lang="en-US"/>
        </a:p>
      </dgm:t>
    </dgm:pt>
    <dgm:pt modelId="{77389866-DAFD-4E12-BAD6-BA67CA135417}" type="sibTrans" cxnId="{BBC0A7DB-18C9-47D5-B731-07E9D0117BF8}">
      <dgm:prSet/>
      <dgm:spPr/>
      <dgm:t>
        <a:bodyPr/>
        <a:lstStyle/>
        <a:p>
          <a:endParaRPr lang="en-US"/>
        </a:p>
      </dgm:t>
    </dgm:pt>
    <dgm:pt modelId="{62BF3B56-2232-4749-92B9-3BCC2C49B1A3}">
      <dgm:prSet phldrT="[Text]"/>
      <dgm:spPr/>
      <dgm:t>
        <a:bodyPr/>
        <a:lstStyle/>
        <a:p>
          <a:r>
            <a:rPr lang="en-US" dirty="0"/>
            <a:t>Business Intuition check</a:t>
          </a:r>
        </a:p>
      </dgm:t>
    </dgm:pt>
    <dgm:pt modelId="{1C7AD7F7-8F63-45CD-9FCA-7D3847BB8FBF}" type="parTrans" cxnId="{17CB0141-A06A-4995-BF20-E4EDAC2DE29A}">
      <dgm:prSet/>
      <dgm:spPr/>
      <dgm:t>
        <a:bodyPr/>
        <a:lstStyle/>
        <a:p>
          <a:endParaRPr lang="en-US"/>
        </a:p>
      </dgm:t>
    </dgm:pt>
    <dgm:pt modelId="{7CB7C3A1-9977-4EAB-957B-6A0D2B7FB453}" type="sibTrans" cxnId="{17CB0141-A06A-4995-BF20-E4EDAC2DE29A}">
      <dgm:prSet/>
      <dgm:spPr/>
      <dgm:t>
        <a:bodyPr/>
        <a:lstStyle/>
        <a:p>
          <a:endParaRPr lang="en-US"/>
        </a:p>
      </dgm:t>
    </dgm:pt>
    <dgm:pt modelId="{99182BD4-E2AB-4ACE-9C37-09075CF45F66}">
      <dgm:prSet phldrT="[Text]"/>
      <dgm:spPr/>
      <dgm:t>
        <a:bodyPr/>
        <a:lstStyle/>
        <a:p>
          <a:r>
            <a:rPr lang="en-US" dirty="0"/>
            <a:t>Data treatment &amp; variable transformation</a:t>
          </a:r>
        </a:p>
      </dgm:t>
    </dgm:pt>
    <dgm:pt modelId="{8DDC4A1D-4132-4D51-A951-07BB656F0F14}" type="parTrans" cxnId="{3EEBDC51-4F94-4566-8800-C0CFF081E518}">
      <dgm:prSet/>
      <dgm:spPr/>
      <dgm:t>
        <a:bodyPr/>
        <a:lstStyle/>
        <a:p>
          <a:endParaRPr lang="en-US"/>
        </a:p>
      </dgm:t>
    </dgm:pt>
    <dgm:pt modelId="{DCE9AE68-E1AB-4623-8FB1-1AC1517E226D}" type="sibTrans" cxnId="{3EEBDC51-4F94-4566-8800-C0CFF081E518}">
      <dgm:prSet/>
      <dgm:spPr/>
      <dgm:t>
        <a:bodyPr/>
        <a:lstStyle/>
        <a:p>
          <a:endParaRPr lang="en-US"/>
        </a:p>
      </dgm:t>
    </dgm:pt>
    <dgm:pt modelId="{605979AC-0DFE-4145-BACC-F25847A367D8}" type="pres">
      <dgm:prSet presAssocID="{A145A5F0-42D7-4741-B4DD-05E136182671}" presName="Name0" presStyleCnt="0">
        <dgm:presLayoutVars>
          <dgm:dir/>
          <dgm:animLvl val="lvl"/>
          <dgm:resizeHandles val="exact"/>
        </dgm:presLayoutVars>
      </dgm:prSet>
      <dgm:spPr/>
    </dgm:pt>
    <dgm:pt modelId="{383D7D68-B52A-4055-B2FC-09B3A7CF79D7}" type="pres">
      <dgm:prSet presAssocID="{99182BD4-E2AB-4ACE-9C37-09075CF45F66}" presName="parTxOnly" presStyleLbl="node1" presStyleIdx="0" presStyleCnt="3">
        <dgm:presLayoutVars>
          <dgm:chMax val="0"/>
          <dgm:chPref val="0"/>
          <dgm:bulletEnabled val="1"/>
        </dgm:presLayoutVars>
      </dgm:prSet>
      <dgm:spPr/>
    </dgm:pt>
    <dgm:pt modelId="{8D67CEA0-D763-4E7F-93AB-3B78E7C27B2E}" type="pres">
      <dgm:prSet presAssocID="{DCE9AE68-E1AB-4623-8FB1-1AC1517E226D}" presName="parTxOnlySpace" presStyleCnt="0"/>
      <dgm:spPr/>
    </dgm:pt>
    <dgm:pt modelId="{FC53A3A9-D37F-4668-B707-8BBD615CA648}" type="pres">
      <dgm:prSet presAssocID="{C9CEDC4D-6F49-411B-BBEE-ABB30812D2AC}" presName="parTxOnly" presStyleLbl="node1" presStyleIdx="1" presStyleCnt="3">
        <dgm:presLayoutVars>
          <dgm:chMax val="0"/>
          <dgm:chPref val="0"/>
          <dgm:bulletEnabled val="1"/>
        </dgm:presLayoutVars>
      </dgm:prSet>
      <dgm:spPr/>
    </dgm:pt>
    <dgm:pt modelId="{76FFF2BE-8ED4-456C-A57B-EEA7B0D0FF08}" type="pres">
      <dgm:prSet presAssocID="{77389866-DAFD-4E12-BAD6-BA67CA135417}" presName="parTxOnlySpace" presStyleCnt="0"/>
      <dgm:spPr/>
    </dgm:pt>
    <dgm:pt modelId="{DFA42359-9295-4006-B190-9F0990F16135}" type="pres">
      <dgm:prSet presAssocID="{62BF3B56-2232-4749-92B9-3BCC2C49B1A3}" presName="parTxOnly" presStyleLbl="node1" presStyleIdx="2" presStyleCnt="3" custLinFactNeighborX="3270">
        <dgm:presLayoutVars>
          <dgm:chMax val="0"/>
          <dgm:chPref val="0"/>
          <dgm:bulletEnabled val="1"/>
        </dgm:presLayoutVars>
      </dgm:prSet>
      <dgm:spPr/>
    </dgm:pt>
  </dgm:ptLst>
  <dgm:cxnLst>
    <dgm:cxn modelId="{17CB0141-A06A-4995-BF20-E4EDAC2DE29A}" srcId="{A145A5F0-42D7-4741-B4DD-05E136182671}" destId="{62BF3B56-2232-4749-92B9-3BCC2C49B1A3}" srcOrd="2" destOrd="0" parTransId="{1C7AD7F7-8F63-45CD-9FCA-7D3847BB8FBF}" sibTransId="{7CB7C3A1-9977-4EAB-957B-6A0D2B7FB453}"/>
    <dgm:cxn modelId="{3EEBDC51-4F94-4566-8800-C0CFF081E518}" srcId="{A145A5F0-42D7-4741-B4DD-05E136182671}" destId="{99182BD4-E2AB-4ACE-9C37-09075CF45F66}" srcOrd="0" destOrd="0" parTransId="{8DDC4A1D-4132-4D51-A951-07BB656F0F14}" sibTransId="{DCE9AE68-E1AB-4623-8FB1-1AC1517E226D}"/>
    <dgm:cxn modelId="{417C4092-37A4-4547-89BC-192A1E25E814}" type="presOf" srcId="{99182BD4-E2AB-4ACE-9C37-09075CF45F66}" destId="{383D7D68-B52A-4055-B2FC-09B3A7CF79D7}" srcOrd="0" destOrd="0" presId="urn:microsoft.com/office/officeart/2005/8/layout/chevron1"/>
    <dgm:cxn modelId="{D617379B-FB56-4FB5-8B46-863B0998A940}" type="presOf" srcId="{A145A5F0-42D7-4741-B4DD-05E136182671}" destId="{605979AC-0DFE-4145-BACC-F25847A367D8}" srcOrd="0" destOrd="0" presId="urn:microsoft.com/office/officeart/2005/8/layout/chevron1"/>
    <dgm:cxn modelId="{839726A2-DAED-421A-BECC-1A88CB16C615}" type="presOf" srcId="{62BF3B56-2232-4749-92B9-3BCC2C49B1A3}" destId="{DFA42359-9295-4006-B190-9F0990F16135}" srcOrd="0" destOrd="0" presId="urn:microsoft.com/office/officeart/2005/8/layout/chevron1"/>
    <dgm:cxn modelId="{3E34ECC1-C8C8-4BB6-A8DB-884E79694155}" type="presOf" srcId="{C9CEDC4D-6F49-411B-BBEE-ABB30812D2AC}" destId="{FC53A3A9-D37F-4668-B707-8BBD615CA648}" srcOrd="0" destOrd="0" presId="urn:microsoft.com/office/officeart/2005/8/layout/chevron1"/>
    <dgm:cxn modelId="{BBC0A7DB-18C9-47D5-B731-07E9D0117BF8}" srcId="{A145A5F0-42D7-4741-B4DD-05E136182671}" destId="{C9CEDC4D-6F49-411B-BBEE-ABB30812D2AC}" srcOrd="1" destOrd="0" parTransId="{39CC34EF-5CD2-4B2D-BFB5-D4FC8CD835A9}" sibTransId="{77389866-DAFD-4E12-BAD6-BA67CA135417}"/>
    <dgm:cxn modelId="{34A29D17-5108-4E10-B896-0FF40D81CBD2}" type="presParOf" srcId="{605979AC-0DFE-4145-BACC-F25847A367D8}" destId="{383D7D68-B52A-4055-B2FC-09B3A7CF79D7}" srcOrd="0" destOrd="0" presId="urn:microsoft.com/office/officeart/2005/8/layout/chevron1"/>
    <dgm:cxn modelId="{4BF69D36-63D6-4554-A59F-7B9CD94F15BC}" type="presParOf" srcId="{605979AC-0DFE-4145-BACC-F25847A367D8}" destId="{8D67CEA0-D763-4E7F-93AB-3B78E7C27B2E}" srcOrd="1" destOrd="0" presId="urn:microsoft.com/office/officeart/2005/8/layout/chevron1"/>
    <dgm:cxn modelId="{09DEB8D7-D46D-4369-A3E7-9EE20F3E0BBC}" type="presParOf" srcId="{605979AC-0DFE-4145-BACC-F25847A367D8}" destId="{FC53A3A9-D37F-4668-B707-8BBD615CA648}" srcOrd="2" destOrd="0" presId="urn:microsoft.com/office/officeart/2005/8/layout/chevron1"/>
    <dgm:cxn modelId="{0FE6B7FD-62C8-41E4-82B8-7E4C2AD9988D}" type="presParOf" srcId="{605979AC-0DFE-4145-BACC-F25847A367D8}" destId="{76FFF2BE-8ED4-456C-A57B-EEA7B0D0FF08}" srcOrd="3" destOrd="0" presId="urn:microsoft.com/office/officeart/2005/8/layout/chevron1"/>
    <dgm:cxn modelId="{1BE44FD1-018E-41D1-89C3-878F23F3CFC5}" type="presParOf" srcId="{605979AC-0DFE-4145-BACC-F25847A367D8}" destId="{DFA42359-9295-4006-B190-9F0990F16135}"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72A3C0-8127-4844-A5E3-B2E0D6BBF4EF}" type="doc">
      <dgm:prSet loTypeId="urn:microsoft.com/office/officeart/2005/8/layout/gear1" loCatId="cycle" qsTypeId="urn:microsoft.com/office/officeart/2005/8/quickstyle/simple1" qsCatId="simple" csTypeId="urn:microsoft.com/office/officeart/2005/8/colors/accent0_3" csCatId="mainScheme" phldr="1"/>
      <dgm:spPr/>
    </dgm:pt>
    <dgm:pt modelId="{8361874D-8230-4B29-B4A4-40E510705BB2}">
      <dgm:prSet phldrT="[Text]" custT="1"/>
      <dgm:spPr/>
      <dgm:t>
        <a:bodyPr/>
        <a:lstStyle/>
        <a:p>
          <a:r>
            <a:rPr lang="en-US" sz="900" b="1" dirty="0"/>
            <a:t>Results</a:t>
          </a:r>
        </a:p>
      </dgm:t>
    </dgm:pt>
    <dgm:pt modelId="{ABF1816F-977E-4179-A7D3-A00B7D4CFC46}" type="parTrans" cxnId="{04E8A246-3F5C-4E89-9113-4438CC3C951D}">
      <dgm:prSet/>
      <dgm:spPr/>
      <dgm:t>
        <a:bodyPr/>
        <a:lstStyle/>
        <a:p>
          <a:endParaRPr lang="en-US"/>
        </a:p>
      </dgm:t>
    </dgm:pt>
    <dgm:pt modelId="{3DB0048A-17DC-4FE6-B5C4-A59F20B03788}" type="sibTrans" cxnId="{04E8A246-3F5C-4E89-9113-4438CC3C951D}">
      <dgm:prSet/>
      <dgm:spPr/>
      <dgm:t>
        <a:bodyPr/>
        <a:lstStyle/>
        <a:p>
          <a:endParaRPr lang="en-US"/>
        </a:p>
      </dgm:t>
    </dgm:pt>
    <dgm:pt modelId="{4AB1014C-9464-41CD-8E27-DC53FDFBDC41}">
      <dgm:prSet phldrT="[Text]" custT="1"/>
      <dgm:spPr/>
      <dgm:t>
        <a:bodyPr/>
        <a:lstStyle/>
        <a:p>
          <a:r>
            <a:rPr lang="en-US" sz="900" b="1" dirty="0"/>
            <a:t>Modeling</a:t>
          </a:r>
        </a:p>
      </dgm:t>
    </dgm:pt>
    <dgm:pt modelId="{0C7E048E-B44C-4DB0-A640-0D8FA2166D18}" type="parTrans" cxnId="{360F95AE-F265-4CAD-8CCB-6BC9432B6D24}">
      <dgm:prSet/>
      <dgm:spPr/>
      <dgm:t>
        <a:bodyPr/>
        <a:lstStyle/>
        <a:p>
          <a:endParaRPr lang="en-US"/>
        </a:p>
      </dgm:t>
    </dgm:pt>
    <dgm:pt modelId="{E4338ABD-5AF2-4B71-9C2D-019D6842A04E}" type="sibTrans" cxnId="{360F95AE-F265-4CAD-8CCB-6BC9432B6D24}">
      <dgm:prSet/>
      <dgm:spPr/>
      <dgm:t>
        <a:bodyPr/>
        <a:lstStyle/>
        <a:p>
          <a:endParaRPr lang="en-US"/>
        </a:p>
      </dgm:t>
    </dgm:pt>
    <dgm:pt modelId="{D85FF70F-1759-49CC-88CC-162E83B8C65E}">
      <dgm:prSet phldrT="[Text]" custT="1"/>
      <dgm:spPr/>
      <dgm:t>
        <a:bodyPr/>
        <a:lstStyle/>
        <a:p>
          <a:r>
            <a:rPr lang="en-US" sz="900" b="1" dirty="0"/>
            <a:t>Data</a:t>
          </a:r>
        </a:p>
      </dgm:t>
    </dgm:pt>
    <dgm:pt modelId="{F1CE7FF4-4DAC-4C4D-9508-F8FF890F066C}" type="parTrans" cxnId="{5FE68EE0-4567-407F-9467-385B92F29D6A}">
      <dgm:prSet/>
      <dgm:spPr/>
      <dgm:t>
        <a:bodyPr/>
        <a:lstStyle/>
        <a:p>
          <a:endParaRPr lang="en-US"/>
        </a:p>
      </dgm:t>
    </dgm:pt>
    <dgm:pt modelId="{3BB7373A-18E2-423B-A881-AF3610585D7C}" type="sibTrans" cxnId="{5FE68EE0-4567-407F-9467-385B92F29D6A}">
      <dgm:prSet/>
      <dgm:spPr/>
      <dgm:t>
        <a:bodyPr/>
        <a:lstStyle/>
        <a:p>
          <a:endParaRPr lang="en-US"/>
        </a:p>
      </dgm:t>
    </dgm:pt>
    <dgm:pt modelId="{180A33A6-361C-4EC0-A93C-33C43114DBCB}" type="pres">
      <dgm:prSet presAssocID="{5472A3C0-8127-4844-A5E3-B2E0D6BBF4EF}" presName="composite" presStyleCnt="0">
        <dgm:presLayoutVars>
          <dgm:chMax val="3"/>
          <dgm:animLvl val="lvl"/>
          <dgm:resizeHandles val="exact"/>
        </dgm:presLayoutVars>
      </dgm:prSet>
      <dgm:spPr/>
    </dgm:pt>
    <dgm:pt modelId="{6CC52B8D-E73B-4627-B61F-DD506C2C0D28}" type="pres">
      <dgm:prSet presAssocID="{8361874D-8230-4B29-B4A4-40E510705BB2}" presName="gear1" presStyleLbl="node1" presStyleIdx="0" presStyleCnt="3">
        <dgm:presLayoutVars>
          <dgm:chMax val="1"/>
          <dgm:bulletEnabled val="1"/>
        </dgm:presLayoutVars>
      </dgm:prSet>
      <dgm:spPr/>
    </dgm:pt>
    <dgm:pt modelId="{F7F07C04-B9CE-45F0-9F9B-D578C271DCCA}" type="pres">
      <dgm:prSet presAssocID="{8361874D-8230-4B29-B4A4-40E510705BB2}" presName="gear1srcNode" presStyleLbl="node1" presStyleIdx="0" presStyleCnt="3"/>
      <dgm:spPr/>
    </dgm:pt>
    <dgm:pt modelId="{EF4A49E3-38DD-4EF7-AF9F-962305829DFD}" type="pres">
      <dgm:prSet presAssocID="{8361874D-8230-4B29-B4A4-40E510705BB2}" presName="gear1dstNode" presStyleLbl="node1" presStyleIdx="0" presStyleCnt="3"/>
      <dgm:spPr/>
    </dgm:pt>
    <dgm:pt modelId="{B6EE166D-FB2D-4579-8B57-15F6EFDD66AD}" type="pres">
      <dgm:prSet presAssocID="{4AB1014C-9464-41CD-8E27-DC53FDFBDC41}" presName="gear2" presStyleLbl="node1" presStyleIdx="1" presStyleCnt="3" custScaleX="109690" custScaleY="105778">
        <dgm:presLayoutVars>
          <dgm:chMax val="1"/>
          <dgm:bulletEnabled val="1"/>
        </dgm:presLayoutVars>
      </dgm:prSet>
      <dgm:spPr/>
    </dgm:pt>
    <dgm:pt modelId="{175ABD3D-A95D-4E07-A23A-B363BC4BA064}" type="pres">
      <dgm:prSet presAssocID="{4AB1014C-9464-41CD-8E27-DC53FDFBDC41}" presName="gear2srcNode" presStyleLbl="node1" presStyleIdx="1" presStyleCnt="3"/>
      <dgm:spPr/>
    </dgm:pt>
    <dgm:pt modelId="{A04E3B87-5821-4C3E-B7C0-8B2CCD71621E}" type="pres">
      <dgm:prSet presAssocID="{4AB1014C-9464-41CD-8E27-DC53FDFBDC41}" presName="gear2dstNode" presStyleLbl="node1" presStyleIdx="1" presStyleCnt="3"/>
      <dgm:spPr/>
    </dgm:pt>
    <dgm:pt modelId="{C617CE7A-8D18-4032-AA50-AE96045B15CF}" type="pres">
      <dgm:prSet presAssocID="{D85FF70F-1759-49CC-88CC-162E83B8C65E}" presName="gear3" presStyleLbl="node1" presStyleIdx="2" presStyleCnt="3"/>
      <dgm:spPr/>
    </dgm:pt>
    <dgm:pt modelId="{76816AA1-37A0-4709-8A46-963237CA9F53}" type="pres">
      <dgm:prSet presAssocID="{D85FF70F-1759-49CC-88CC-162E83B8C65E}" presName="gear3tx" presStyleLbl="node1" presStyleIdx="2" presStyleCnt="3">
        <dgm:presLayoutVars>
          <dgm:chMax val="1"/>
          <dgm:bulletEnabled val="1"/>
        </dgm:presLayoutVars>
      </dgm:prSet>
      <dgm:spPr/>
    </dgm:pt>
    <dgm:pt modelId="{BAF68C5A-266F-49B9-BAF6-4F20FEECBD20}" type="pres">
      <dgm:prSet presAssocID="{D85FF70F-1759-49CC-88CC-162E83B8C65E}" presName="gear3srcNode" presStyleLbl="node1" presStyleIdx="2" presStyleCnt="3"/>
      <dgm:spPr/>
    </dgm:pt>
    <dgm:pt modelId="{EBE7258C-9504-4178-8D84-FADA6081C713}" type="pres">
      <dgm:prSet presAssocID="{D85FF70F-1759-49CC-88CC-162E83B8C65E}" presName="gear3dstNode" presStyleLbl="node1" presStyleIdx="2" presStyleCnt="3"/>
      <dgm:spPr/>
    </dgm:pt>
    <dgm:pt modelId="{A1D370F5-2AAC-485E-B227-0EF717C95E84}" type="pres">
      <dgm:prSet presAssocID="{3DB0048A-17DC-4FE6-B5C4-A59F20B03788}" presName="connector1" presStyleLbl="sibTrans2D1" presStyleIdx="0" presStyleCnt="3"/>
      <dgm:spPr/>
    </dgm:pt>
    <dgm:pt modelId="{FA1BFA45-56CF-4B10-BA4B-13D4B4B54D32}" type="pres">
      <dgm:prSet presAssocID="{E4338ABD-5AF2-4B71-9C2D-019D6842A04E}" presName="connector2" presStyleLbl="sibTrans2D1" presStyleIdx="1" presStyleCnt="3"/>
      <dgm:spPr/>
    </dgm:pt>
    <dgm:pt modelId="{E2E8E9AF-4A3C-42A7-89B8-C285162C0CA8}" type="pres">
      <dgm:prSet presAssocID="{3BB7373A-18E2-423B-A881-AF3610585D7C}" presName="connector3" presStyleLbl="sibTrans2D1" presStyleIdx="2" presStyleCnt="3"/>
      <dgm:spPr/>
    </dgm:pt>
  </dgm:ptLst>
  <dgm:cxnLst>
    <dgm:cxn modelId="{6BCE4C15-65FC-4579-BA3B-0C1379DE0079}" type="presOf" srcId="{8361874D-8230-4B29-B4A4-40E510705BB2}" destId="{6CC52B8D-E73B-4627-B61F-DD506C2C0D28}" srcOrd="0" destOrd="0" presId="urn:microsoft.com/office/officeart/2005/8/layout/gear1"/>
    <dgm:cxn modelId="{76FC961C-F8F5-4505-A11F-AFA3B0C66779}" type="presOf" srcId="{3DB0048A-17DC-4FE6-B5C4-A59F20B03788}" destId="{A1D370F5-2AAC-485E-B227-0EF717C95E84}" srcOrd="0" destOrd="0" presId="urn:microsoft.com/office/officeart/2005/8/layout/gear1"/>
    <dgm:cxn modelId="{BD323C30-84C6-4AF0-8CD2-48BC78C90A0F}" type="presOf" srcId="{3BB7373A-18E2-423B-A881-AF3610585D7C}" destId="{E2E8E9AF-4A3C-42A7-89B8-C285162C0CA8}" srcOrd="0" destOrd="0" presId="urn:microsoft.com/office/officeart/2005/8/layout/gear1"/>
    <dgm:cxn modelId="{05F26A43-8E40-45E9-9BD6-4BA8588B6233}" type="presOf" srcId="{E4338ABD-5AF2-4B71-9C2D-019D6842A04E}" destId="{FA1BFA45-56CF-4B10-BA4B-13D4B4B54D32}" srcOrd="0" destOrd="0" presId="urn:microsoft.com/office/officeart/2005/8/layout/gear1"/>
    <dgm:cxn modelId="{04E8A246-3F5C-4E89-9113-4438CC3C951D}" srcId="{5472A3C0-8127-4844-A5E3-B2E0D6BBF4EF}" destId="{8361874D-8230-4B29-B4A4-40E510705BB2}" srcOrd="0" destOrd="0" parTransId="{ABF1816F-977E-4179-A7D3-A00B7D4CFC46}" sibTransId="{3DB0048A-17DC-4FE6-B5C4-A59F20B03788}"/>
    <dgm:cxn modelId="{AB9C4D49-30CA-4CD4-BE37-68A24010B1E1}" type="presOf" srcId="{D85FF70F-1759-49CC-88CC-162E83B8C65E}" destId="{BAF68C5A-266F-49B9-BAF6-4F20FEECBD20}" srcOrd="2" destOrd="0" presId="urn:microsoft.com/office/officeart/2005/8/layout/gear1"/>
    <dgm:cxn modelId="{5C59444D-B933-4E63-A3AB-D313CB114A13}" type="presOf" srcId="{D85FF70F-1759-49CC-88CC-162E83B8C65E}" destId="{76816AA1-37A0-4709-8A46-963237CA9F53}" srcOrd="1" destOrd="0" presId="urn:microsoft.com/office/officeart/2005/8/layout/gear1"/>
    <dgm:cxn modelId="{1C1EA652-C26C-42F7-BFFF-37C51AB65612}" type="presOf" srcId="{4AB1014C-9464-41CD-8E27-DC53FDFBDC41}" destId="{A04E3B87-5821-4C3E-B7C0-8B2CCD71621E}" srcOrd="2" destOrd="0" presId="urn:microsoft.com/office/officeart/2005/8/layout/gear1"/>
    <dgm:cxn modelId="{3FD8D574-3071-45D0-9C6F-4D98DA5EE1A6}" type="presOf" srcId="{D85FF70F-1759-49CC-88CC-162E83B8C65E}" destId="{C617CE7A-8D18-4032-AA50-AE96045B15CF}" srcOrd="0" destOrd="0" presId="urn:microsoft.com/office/officeart/2005/8/layout/gear1"/>
    <dgm:cxn modelId="{1C573657-7975-4627-9847-E509F65BD3BC}" type="presOf" srcId="{4AB1014C-9464-41CD-8E27-DC53FDFBDC41}" destId="{B6EE166D-FB2D-4579-8B57-15F6EFDD66AD}" srcOrd="0" destOrd="0" presId="urn:microsoft.com/office/officeart/2005/8/layout/gear1"/>
    <dgm:cxn modelId="{0A150B93-6CE8-4F5A-B04D-9BBABF5B37F7}" type="presOf" srcId="{5472A3C0-8127-4844-A5E3-B2E0D6BBF4EF}" destId="{180A33A6-361C-4EC0-A93C-33C43114DBCB}" srcOrd="0" destOrd="0" presId="urn:microsoft.com/office/officeart/2005/8/layout/gear1"/>
    <dgm:cxn modelId="{2BB899AA-B71B-4DEC-AEB1-20B8F4CDED22}" type="presOf" srcId="{4AB1014C-9464-41CD-8E27-DC53FDFBDC41}" destId="{175ABD3D-A95D-4E07-A23A-B363BC4BA064}" srcOrd="1" destOrd="0" presId="urn:microsoft.com/office/officeart/2005/8/layout/gear1"/>
    <dgm:cxn modelId="{4C1723AD-3378-4019-8CE9-C5A44F721D56}" type="presOf" srcId="{8361874D-8230-4B29-B4A4-40E510705BB2}" destId="{EF4A49E3-38DD-4EF7-AF9F-962305829DFD}" srcOrd="2" destOrd="0" presId="urn:microsoft.com/office/officeart/2005/8/layout/gear1"/>
    <dgm:cxn modelId="{360F95AE-F265-4CAD-8CCB-6BC9432B6D24}" srcId="{5472A3C0-8127-4844-A5E3-B2E0D6BBF4EF}" destId="{4AB1014C-9464-41CD-8E27-DC53FDFBDC41}" srcOrd="1" destOrd="0" parTransId="{0C7E048E-B44C-4DB0-A640-0D8FA2166D18}" sibTransId="{E4338ABD-5AF2-4B71-9C2D-019D6842A04E}"/>
    <dgm:cxn modelId="{3134B3CA-1B6A-415F-A4DE-348C713B6E63}" type="presOf" srcId="{8361874D-8230-4B29-B4A4-40E510705BB2}" destId="{F7F07C04-B9CE-45F0-9F9B-D578C271DCCA}" srcOrd="1" destOrd="0" presId="urn:microsoft.com/office/officeart/2005/8/layout/gear1"/>
    <dgm:cxn modelId="{5FE68EE0-4567-407F-9467-385B92F29D6A}" srcId="{5472A3C0-8127-4844-A5E3-B2E0D6BBF4EF}" destId="{D85FF70F-1759-49CC-88CC-162E83B8C65E}" srcOrd="2" destOrd="0" parTransId="{F1CE7FF4-4DAC-4C4D-9508-F8FF890F066C}" sibTransId="{3BB7373A-18E2-423B-A881-AF3610585D7C}"/>
    <dgm:cxn modelId="{63A3C2FC-911E-4426-9D6E-5536D5F1FA4F}" type="presOf" srcId="{D85FF70F-1759-49CC-88CC-162E83B8C65E}" destId="{EBE7258C-9504-4178-8D84-FADA6081C713}" srcOrd="3" destOrd="0" presId="urn:microsoft.com/office/officeart/2005/8/layout/gear1"/>
    <dgm:cxn modelId="{A0EAEDB4-3932-4F85-9C39-12FE384C9B3D}" type="presParOf" srcId="{180A33A6-361C-4EC0-A93C-33C43114DBCB}" destId="{6CC52B8D-E73B-4627-B61F-DD506C2C0D28}" srcOrd="0" destOrd="0" presId="urn:microsoft.com/office/officeart/2005/8/layout/gear1"/>
    <dgm:cxn modelId="{CFB897A2-1DC9-4B2B-8D20-BA3AA2497C2B}" type="presParOf" srcId="{180A33A6-361C-4EC0-A93C-33C43114DBCB}" destId="{F7F07C04-B9CE-45F0-9F9B-D578C271DCCA}" srcOrd="1" destOrd="0" presId="urn:microsoft.com/office/officeart/2005/8/layout/gear1"/>
    <dgm:cxn modelId="{9AA9C4C2-C741-4366-9950-83C320128EC0}" type="presParOf" srcId="{180A33A6-361C-4EC0-A93C-33C43114DBCB}" destId="{EF4A49E3-38DD-4EF7-AF9F-962305829DFD}" srcOrd="2" destOrd="0" presId="urn:microsoft.com/office/officeart/2005/8/layout/gear1"/>
    <dgm:cxn modelId="{07772F7D-3338-4BC9-A419-0BC12E3116FA}" type="presParOf" srcId="{180A33A6-361C-4EC0-A93C-33C43114DBCB}" destId="{B6EE166D-FB2D-4579-8B57-15F6EFDD66AD}" srcOrd="3" destOrd="0" presId="urn:microsoft.com/office/officeart/2005/8/layout/gear1"/>
    <dgm:cxn modelId="{4E112268-CEED-47F2-A495-EB250B1F12D1}" type="presParOf" srcId="{180A33A6-361C-4EC0-A93C-33C43114DBCB}" destId="{175ABD3D-A95D-4E07-A23A-B363BC4BA064}" srcOrd="4" destOrd="0" presId="urn:microsoft.com/office/officeart/2005/8/layout/gear1"/>
    <dgm:cxn modelId="{5FD00129-B2F1-47DB-B9D7-4652854F06CD}" type="presParOf" srcId="{180A33A6-361C-4EC0-A93C-33C43114DBCB}" destId="{A04E3B87-5821-4C3E-B7C0-8B2CCD71621E}" srcOrd="5" destOrd="0" presId="urn:microsoft.com/office/officeart/2005/8/layout/gear1"/>
    <dgm:cxn modelId="{44374248-E9D5-42C3-A9EA-527D6C19D43A}" type="presParOf" srcId="{180A33A6-361C-4EC0-A93C-33C43114DBCB}" destId="{C617CE7A-8D18-4032-AA50-AE96045B15CF}" srcOrd="6" destOrd="0" presId="urn:microsoft.com/office/officeart/2005/8/layout/gear1"/>
    <dgm:cxn modelId="{BE9F65BB-B414-47B5-8C69-541036ECE998}" type="presParOf" srcId="{180A33A6-361C-4EC0-A93C-33C43114DBCB}" destId="{76816AA1-37A0-4709-8A46-963237CA9F53}" srcOrd="7" destOrd="0" presId="urn:microsoft.com/office/officeart/2005/8/layout/gear1"/>
    <dgm:cxn modelId="{7912DA87-3B5E-482A-9074-510FCEABB716}" type="presParOf" srcId="{180A33A6-361C-4EC0-A93C-33C43114DBCB}" destId="{BAF68C5A-266F-49B9-BAF6-4F20FEECBD20}" srcOrd="8" destOrd="0" presId="urn:microsoft.com/office/officeart/2005/8/layout/gear1"/>
    <dgm:cxn modelId="{9E953FD5-43A6-4DD2-ACFD-FFB23D7DD60C}" type="presParOf" srcId="{180A33A6-361C-4EC0-A93C-33C43114DBCB}" destId="{EBE7258C-9504-4178-8D84-FADA6081C713}" srcOrd="9" destOrd="0" presId="urn:microsoft.com/office/officeart/2005/8/layout/gear1"/>
    <dgm:cxn modelId="{9E2BAEE5-4FA4-472A-BCB1-CD7893699A8A}" type="presParOf" srcId="{180A33A6-361C-4EC0-A93C-33C43114DBCB}" destId="{A1D370F5-2AAC-485E-B227-0EF717C95E84}" srcOrd="10" destOrd="0" presId="urn:microsoft.com/office/officeart/2005/8/layout/gear1"/>
    <dgm:cxn modelId="{E221FBD6-6DBB-4F77-A942-DC2C279AA69E}" type="presParOf" srcId="{180A33A6-361C-4EC0-A93C-33C43114DBCB}" destId="{FA1BFA45-56CF-4B10-BA4B-13D4B4B54D32}" srcOrd="11" destOrd="0" presId="urn:microsoft.com/office/officeart/2005/8/layout/gear1"/>
    <dgm:cxn modelId="{3FC17E43-75A8-4DEC-B77B-B0C256024D71}" type="presParOf" srcId="{180A33A6-361C-4EC0-A93C-33C43114DBCB}" destId="{E2E8E9AF-4A3C-42A7-89B8-C285162C0CA8}"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45A5F0-42D7-4741-B4DD-05E136182671}" type="doc">
      <dgm:prSet loTypeId="urn:microsoft.com/office/officeart/2005/8/layout/chevron1" loCatId="process" qsTypeId="urn:microsoft.com/office/officeart/2005/8/quickstyle/simple1" qsCatId="simple" csTypeId="urn:microsoft.com/office/officeart/2005/8/colors/colorful3" csCatId="colorful" phldr="1"/>
      <dgm:spPr/>
    </dgm:pt>
    <dgm:pt modelId="{C9CEDC4D-6F49-411B-BBEE-ABB30812D2AC}">
      <dgm:prSet phldrT="[Text]" custT="1"/>
      <dgm:spPr/>
      <dgm:t>
        <a:bodyPr/>
        <a:lstStyle/>
        <a:p>
          <a:r>
            <a:rPr lang="en-US" sz="1600" b="0" dirty="0"/>
            <a:t>Visualization</a:t>
          </a:r>
        </a:p>
      </dgm:t>
    </dgm:pt>
    <dgm:pt modelId="{39CC34EF-5CD2-4B2D-BFB5-D4FC8CD835A9}" type="parTrans" cxnId="{BBC0A7DB-18C9-47D5-B731-07E9D0117BF8}">
      <dgm:prSet/>
      <dgm:spPr/>
      <dgm:t>
        <a:bodyPr/>
        <a:lstStyle/>
        <a:p>
          <a:endParaRPr lang="en-US"/>
        </a:p>
      </dgm:t>
    </dgm:pt>
    <dgm:pt modelId="{77389866-DAFD-4E12-BAD6-BA67CA135417}" type="sibTrans" cxnId="{BBC0A7DB-18C9-47D5-B731-07E9D0117BF8}">
      <dgm:prSet/>
      <dgm:spPr/>
      <dgm:t>
        <a:bodyPr/>
        <a:lstStyle/>
        <a:p>
          <a:endParaRPr lang="en-US"/>
        </a:p>
      </dgm:t>
    </dgm:pt>
    <dgm:pt modelId="{62BF3B56-2232-4749-92B9-3BCC2C49B1A3}">
      <dgm:prSet phldrT="[Text]" custT="1"/>
      <dgm:spPr/>
      <dgm:t>
        <a:bodyPr/>
        <a:lstStyle/>
        <a:p>
          <a:r>
            <a:rPr lang="en-US" sz="1600" dirty="0"/>
            <a:t>Actions and insights</a:t>
          </a:r>
        </a:p>
      </dgm:t>
    </dgm:pt>
    <dgm:pt modelId="{1C7AD7F7-8F63-45CD-9FCA-7D3847BB8FBF}" type="parTrans" cxnId="{17CB0141-A06A-4995-BF20-E4EDAC2DE29A}">
      <dgm:prSet/>
      <dgm:spPr/>
      <dgm:t>
        <a:bodyPr/>
        <a:lstStyle/>
        <a:p>
          <a:endParaRPr lang="en-US"/>
        </a:p>
      </dgm:t>
    </dgm:pt>
    <dgm:pt modelId="{7CB7C3A1-9977-4EAB-957B-6A0D2B7FB453}" type="sibTrans" cxnId="{17CB0141-A06A-4995-BF20-E4EDAC2DE29A}">
      <dgm:prSet/>
      <dgm:spPr/>
      <dgm:t>
        <a:bodyPr/>
        <a:lstStyle/>
        <a:p>
          <a:endParaRPr lang="en-US"/>
        </a:p>
      </dgm:t>
    </dgm:pt>
    <dgm:pt modelId="{99182BD4-E2AB-4ACE-9C37-09075CF45F66}">
      <dgm:prSet phldrT="[Text]" custT="1"/>
      <dgm:spPr/>
      <dgm:t>
        <a:bodyPr/>
        <a:lstStyle/>
        <a:p>
          <a:r>
            <a:rPr lang="en-US" sz="1600" dirty="0"/>
            <a:t>Results generation</a:t>
          </a:r>
        </a:p>
      </dgm:t>
    </dgm:pt>
    <dgm:pt modelId="{8DDC4A1D-4132-4D51-A951-07BB656F0F14}" type="parTrans" cxnId="{3EEBDC51-4F94-4566-8800-C0CFF081E518}">
      <dgm:prSet/>
      <dgm:spPr/>
      <dgm:t>
        <a:bodyPr/>
        <a:lstStyle/>
        <a:p>
          <a:endParaRPr lang="en-US"/>
        </a:p>
      </dgm:t>
    </dgm:pt>
    <dgm:pt modelId="{DCE9AE68-E1AB-4623-8FB1-1AC1517E226D}" type="sibTrans" cxnId="{3EEBDC51-4F94-4566-8800-C0CFF081E518}">
      <dgm:prSet/>
      <dgm:spPr/>
      <dgm:t>
        <a:bodyPr/>
        <a:lstStyle/>
        <a:p>
          <a:endParaRPr lang="en-US"/>
        </a:p>
      </dgm:t>
    </dgm:pt>
    <dgm:pt modelId="{605979AC-0DFE-4145-BACC-F25847A367D8}" type="pres">
      <dgm:prSet presAssocID="{A145A5F0-42D7-4741-B4DD-05E136182671}" presName="Name0" presStyleCnt="0">
        <dgm:presLayoutVars>
          <dgm:dir/>
          <dgm:animLvl val="lvl"/>
          <dgm:resizeHandles val="exact"/>
        </dgm:presLayoutVars>
      </dgm:prSet>
      <dgm:spPr/>
    </dgm:pt>
    <dgm:pt modelId="{383D7D68-B52A-4055-B2FC-09B3A7CF79D7}" type="pres">
      <dgm:prSet presAssocID="{99182BD4-E2AB-4ACE-9C37-09075CF45F66}" presName="parTxOnly" presStyleLbl="node1" presStyleIdx="0" presStyleCnt="3">
        <dgm:presLayoutVars>
          <dgm:chMax val="0"/>
          <dgm:chPref val="0"/>
          <dgm:bulletEnabled val="1"/>
        </dgm:presLayoutVars>
      </dgm:prSet>
      <dgm:spPr/>
    </dgm:pt>
    <dgm:pt modelId="{8D67CEA0-D763-4E7F-93AB-3B78E7C27B2E}" type="pres">
      <dgm:prSet presAssocID="{DCE9AE68-E1AB-4623-8FB1-1AC1517E226D}" presName="parTxOnlySpace" presStyleCnt="0"/>
      <dgm:spPr/>
    </dgm:pt>
    <dgm:pt modelId="{FC53A3A9-D37F-4668-B707-8BBD615CA648}" type="pres">
      <dgm:prSet presAssocID="{C9CEDC4D-6F49-411B-BBEE-ABB30812D2AC}" presName="parTxOnly" presStyleLbl="node1" presStyleIdx="1" presStyleCnt="3">
        <dgm:presLayoutVars>
          <dgm:chMax val="0"/>
          <dgm:chPref val="0"/>
          <dgm:bulletEnabled val="1"/>
        </dgm:presLayoutVars>
      </dgm:prSet>
      <dgm:spPr/>
    </dgm:pt>
    <dgm:pt modelId="{76FFF2BE-8ED4-456C-A57B-EEA7B0D0FF08}" type="pres">
      <dgm:prSet presAssocID="{77389866-DAFD-4E12-BAD6-BA67CA135417}" presName="parTxOnlySpace" presStyleCnt="0"/>
      <dgm:spPr/>
    </dgm:pt>
    <dgm:pt modelId="{DFA42359-9295-4006-B190-9F0990F16135}" type="pres">
      <dgm:prSet presAssocID="{62BF3B56-2232-4749-92B9-3BCC2C49B1A3}" presName="parTxOnly" presStyleLbl="node1" presStyleIdx="2" presStyleCnt="3" custLinFactNeighborX="3270">
        <dgm:presLayoutVars>
          <dgm:chMax val="0"/>
          <dgm:chPref val="0"/>
          <dgm:bulletEnabled val="1"/>
        </dgm:presLayoutVars>
      </dgm:prSet>
      <dgm:spPr/>
    </dgm:pt>
  </dgm:ptLst>
  <dgm:cxnLst>
    <dgm:cxn modelId="{17CB0141-A06A-4995-BF20-E4EDAC2DE29A}" srcId="{A145A5F0-42D7-4741-B4DD-05E136182671}" destId="{62BF3B56-2232-4749-92B9-3BCC2C49B1A3}" srcOrd="2" destOrd="0" parTransId="{1C7AD7F7-8F63-45CD-9FCA-7D3847BB8FBF}" sibTransId="{7CB7C3A1-9977-4EAB-957B-6A0D2B7FB453}"/>
    <dgm:cxn modelId="{3EEBDC51-4F94-4566-8800-C0CFF081E518}" srcId="{A145A5F0-42D7-4741-B4DD-05E136182671}" destId="{99182BD4-E2AB-4ACE-9C37-09075CF45F66}" srcOrd="0" destOrd="0" parTransId="{8DDC4A1D-4132-4D51-A951-07BB656F0F14}" sibTransId="{DCE9AE68-E1AB-4623-8FB1-1AC1517E226D}"/>
    <dgm:cxn modelId="{417C4092-37A4-4547-89BC-192A1E25E814}" type="presOf" srcId="{99182BD4-E2AB-4ACE-9C37-09075CF45F66}" destId="{383D7D68-B52A-4055-B2FC-09B3A7CF79D7}" srcOrd="0" destOrd="0" presId="urn:microsoft.com/office/officeart/2005/8/layout/chevron1"/>
    <dgm:cxn modelId="{D617379B-FB56-4FB5-8B46-863B0998A940}" type="presOf" srcId="{A145A5F0-42D7-4741-B4DD-05E136182671}" destId="{605979AC-0DFE-4145-BACC-F25847A367D8}" srcOrd="0" destOrd="0" presId="urn:microsoft.com/office/officeart/2005/8/layout/chevron1"/>
    <dgm:cxn modelId="{839726A2-DAED-421A-BECC-1A88CB16C615}" type="presOf" srcId="{62BF3B56-2232-4749-92B9-3BCC2C49B1A3}" destId="{DFA42359-9295-4006-B190-9F0990F16135}" srcOrd="0" destOrd="0" presId="urn:microsoft.com/office/officeart/2005/8/layout/chevron1"/>
    <dgm:cxn modelId="{3E34ECC1-C8C8-4BB6-A8DB-884E79694155}" type="presOf" srcId="{C9CEDC4D-6F49-411B-BBEE-ABB30812D2AC}" destId="{FC53A3A9-D37F-4668-B707-8BBD615CA648}" srcOrd="0" destOrd="0" presId="urn:microsoft.com/office/officeart/2005/8/layout/chevron1"/>
    <dgm:cxn modelId="{BBC0A7DB-18C9-47D5-B731-07E9D0117BF8}" srcId="{A145A5F0-42D7-4741-B4DD-05E136182671}" destId="{C9CEDC4D-6F49-411B-BBEE-ABB30812D2AC}" srcOrd="1" destOrd="0" parTransId="{39CC34EF-5CD2-4B2D-BFB5-D4FC8CD835A9}" sibTransId="{77389866-DAFD-4E12-BAD6-BA67CA135417}"/>
    <dgm:cxn modelId="{34A29D17-5108-4E10-B896-0FF40D81CBD2}" type="presParOf" srcId="{605979AC-0DFE-4145-BACC-F25847A367D8}" destId="{383D7D68-B52A-4055-B2FC-09B3A7CF79D7}" srcOrd="0" destOrd="0" presId="urn:microsoft.com/office/officeart/2005/8/layout/chevron1"/>
    <dgm:cxn modelId="{4BF69D36-63D6-4554-A59F-7B9CD94F15BC}" type="presParOf" srcId="{605979AC-0DFE-4145-BACC-F25847A367D8}" destId="{8D67CEA0-D763-4E7F-93AB-3B78E7C27B2E}" srcOrd="1" destOrd="0" presId="urn:microsoft.com/office/officeart/2005/8/layout/chevron1"/>
    <dgm:cxn modelId="{09DEB8D7-D46D-4369-A3E7-9EE20F3E0BBC}" type="presParOf" srcId="{605979AC-0DFE-4145-BACC-F25847A367D8}" destId="{FC53A3A9-D37F-4668-B707-8BBD615CA648}" srcOrd="2" destOrd="0" presId="urn:microsoft.com/office/officeart/2005/8/layout/chevron1"/>
    <dgm:cxn modelId="{0FE6B7FD-62C8-41E4-82B8-7E4C2AD9988D}" type="presParOf" srcId="{605979AC-0DFE-4145-BACC-F25847A367D8}" destId="{76FFF2BE-8ED4-456C-A57B-EEA7B0D0FF08}" srcOrd="3" destOrd="0" presId="urn:microsoft.com/office/officeart/2005/8/layout/chevron1"/>
    <dgm:cxn modelId="{1BE44FD1-018E-41D1-89C3-878F23F3CFC5}" type="presParOf" srcId="{605979AC-0DFE-4145-BACC-F25847A367D8}" destId="{DFA42359-9295-4006-B190-9F0990F16135}"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D7D68-B52A-4055-B2FC-09B3A7CF79D7}">
      <dsp:nvSpPr>
        <dsp:cNvPr id="0" name=""/>
        <dsp:cNvSpPr/>
      </dsp:nvSpPr>
      <dsp:spPr>
        <a:xfrm>
          <a:off x="3562" y="0"/>
          <a:ext cx="4340840" cy="422275"/>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Data treatment &amp; variable transformation</a:t>
          </a:r>
        </a:p>
      </dsp:txBody>
      <dsp:txXfrm>
        <a:off x="214700" y="0"/>
        <a:ext cx="3918565" cy="422275"/>
      </dsp:txXfrm>
    </dsp:sp>
    <dsp:sp modelId="{FC53A3A9-D37F-4668-B707-8BBD615CA648}">
      <dsp:nvSpPr>
        <dsp:cNvPr id="0" name=""/>
        <dsp:cNvSpPr/>
      </dsp:nvSpPr>
      <dsp:spPr>
        <a:xfrm>
          <a:off x="3910318" y="0"/>
          <a:ext cx="4340840" cy="422275"/>
        </a:xfrm>
        <a:prstGeom prst="chevron">
          <a:avLst/>
        </a:prstGeom>
        <a:solidFill>
          <a:schemeClr val="accent3">
            <a:hueOff val="120768"/>
            <a:satOff val="-6892"/>
            <a:lumOff val="-6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dirty="0"/>
            <a:t>Automatic feature selection </a:t>
          </a:r>
        </a:p>
      </dsp:txBody>
      <dsp:txXfrm>
        <a:off x="4121456" y="0"/>
        <a:ext cx="3918565" cy="422275"/>
      </dsp:txXfrm>
    </dsp:sp>
    <dsp:sp modelId="{DFA42359-9295-4006-B190-9F0990F16135}">
      <dsp:nvSpPr>
        <dsp:cNvPr id="0" name=""/>
        <dsp:cNvSpPr/>
      </dsp:nvSpPr>
      <dsp:spPr>
        <a:xfrm>
          <a:off x="7820637" y="0"/>
          <a:ext cx="4340840" cy="422275"/>
        </a:xfrm>
        <a:prstGeom prst="chevron">
          <a:avLst/>
        </a:prstGeom>
        <a:solidFill>
          <a:schemeClr val="accent3">
            <a:hueOff val="241537"/>
            <a:satOff val="-13785"/>
            <a:lumOff val="-137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Business Intuition check</a:t>
          </a:r>
        </a:p>
      </dsp:txBody>
      <dsp:txXfrm>
        <a:off x="8031775" y="0"/>
        <a:ext cx="3918565" cy="4222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52B8D-E73B-4627-B61F-DD506C2C0D28}">
      <dsp:nvSpPr>
        <dsp:cNvPr id="0" name=""/>
        <dsp:cNvSpPr/>
      </dsp:nvSpPr>
      <dsp:spPr>
        <a:xfrm>
          <a:off x="1624370" y="1173342"/>
          <a:ext cx="1434084" cy="1434084"/>
        </a:xfrm>
        <a:prstGeom prst="gear9">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Results</a:t>
          </a:r>
        </a:p>
      </dsp:txBody>
      <dsp:txXfrm>
        <a:off x="1912685" y="1509269"/>
        <a:ext cx="857454" cy="737149"/>
      </dsp:txXfrm>
    </dsp:sp>
    <dsp:sp modelId="{B6EE166D-FB2D-4579-8B57-15F6EFDD66AD}">
      <dsp:nvSpPr>
        <dsp:cNvPr id="0" name=""/>
        <dsp:cNvSpPr/>
      </dsp:nvSpPr>
      <dsp:spPr>
        <a:xfrm>
          <a:off x="739462" y="804245"/>
          <a:ext cx="1144034" cy="1103233"/>
        </a:xfrm>
        <a:prstGeom prst="gear6">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Modeling</a:t>
          </a:r>
        </a:p>
      </dsp:txBody>
      <dsp:txXfrm>
        <a:off x="1023135" y="1083666"/>
        <a:ext cx="576688" cy="544391"/>
      </dsp:txXfrm>
    </dsp:sp>
    <dsp:sp modelId="{C617CE7A-8D18-4032-AA50-AE96045B15CF}">
      <dsp:nvSpPr>
        <dsp:cNvPr id="0" name=""/>
        <dsp:cNvSpPr/>
      </dsp:nvSpPr>
      <dsp:spPr>
        <a:xfrm rot="20700000">
          <a:off x="1374164" y="114833"/>
          <a:ext cx="1021898" cy="1021898"/>
        </a:xfrm>
        <a:prstGeom prst="gear6">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Data</a:t>
          </a:r>
        </a:p>
      </dsp:txBody>
      <dsp:txXfrm rot="-20700000">
        <a:off x="1598296" y="338965"/>
        <a:ext cx="573633" cy="573633"/>
      </dsp:txXfrm>
    </dsp:sp>
    <dsp:sp modelId="{A1D370F5-2AAC-485E-B227-0EF717C95E84}">
      <dsp:nvSpPr>
        <dsp:cNvPr id="0" name=""/>
        <dsp:cNvSpPr/>
      </dsp:nvSpPr>
      <dsp:spPr>
        <a:xfrm>
          <a:off x="1497573" y="966175"/>
          <a:ext cx="1835628" cy="1835628"/>
        </a:xfrm>
        <a:prstGeom prst="circularArrow">
          <a:avLst>
            <a:gd name="adj1" fmla="val 4688"/>
            <a:gd name="adj2" fmla="val 299029"/>
            <a:gd name="adj3" fmla="val 2460363"/>
            <a:gd name="adj4" fmla="val 15987197"/>
            <a:gd name="adj5" fmla="val 5469"/>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1BFA45-56CF-4B10-BA4B-13D4B4B54D32}">
      <dsp:nvSpPr>
        <dsp:cNvPr id="0" name=""/>
        <dsp:cNvSpPr/>
      </dsp:nvSpPr>
      <dsp:spPr>
        <a:xfrm>
          <a:off x="605285" y="610416"/>
          <a:ext cx="1333698" cy="1333698"/>
        </a:xfrm>
        <a:prstGeom prst="leftCircularArrow">
          <a:avLst>
            <a:gd name="adj1" fmla="val 6452"/>
            <a:gd name="adj2" fmla="val 429999"/>
            <a:gd name="adj3" fmla="val 10489124"/>
            <a:gd name="adj4" fmla="val 14837806"/>
            <a:gd name="adj5" fmla="val 7527"/>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E8E9AF-4A3C-42A7-89B8-C285162C0CA8}">
      <dsp:nvSpPr>
        <dsp:cNvPr id="0" name=""/>
        <dsp:cNvSpPr/>
      </dsp:nvSpPr>
      <dsp:spPr>
        <a:xfrm>
          <a:off x="1137788" y="-102190"/>
          <a:ext cx="1437995" cy="1437995"/>
        </a:xfrm>
        <a:prstGeom prst="circularArrow">
          <a:avLst>
            <a:gd name="adj1" fmla="val 5984"/>
            <a:gd name="adj2" fmla="val 394124"/>
            <a:gd name="adj3" fmla="val 13313824"/>
            <a:gd name="adj4" fmla="val 10508221"/>
            <a:gd name="adj5" fmla="val 6981"/>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D7D68-B52A-4055-B2FC-09B3A7CF79D7}">
      <dsp:nvSpPr>
        <dsp:cNvPr id="0" name=""/>
        <dsp:cNvSpPr/>
      </dsp:nvSpPr>
      <dsp:spPr>
        <a:xfrm>
          <a:off x="3562" y="0"/>
          <a:ext cx="4340840" cy="422275"/>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Results generation</a:t>
          </a:r>
        </a:p>
      </dsp:txBody>
      <dsp:txXfrm>
        <a:off x="214700" y="0"/>
        <a:ext cx="3918565" cy="422275"/>
      </dsp:txXfrm>
    </dsp:sp>
    <dsp:sp modelId="{FC53A3A9-D37F-4668-B707-8BBD615CA648}">
      <dsp:nvSpPr>
        <dsp:cNvPr id="0" name=""/>
        <dsp:cNvSpPr/>
      </dsp:nvSpPr>
      <dsp:spPr>
        <a:xfrm>
          <a:off x="3910318" y="0"/>
          <a:ext cx="4340840" cy="422275"/>
        </a:xfrm>
        <a:prstGeom prst="chevron">
          <a:avLst/>
        </a:prstGeom>
        <a:solidFill>
          <a:schemeClr val="accent3">
            <a:hueOff val="120768"/>
            <a:satOff val="-6892"/>
            <a:lumOff val="-6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dirty="0"/>
            <a:t>Visualization</a:t>
          </a:r>
        </a:p>
      </dsp:txBody>
      <dsp:txXfrm>
        <a:off x="4121456" y="0"/>
        <a:ext cx="3918565" cy="422275"/>
      </dsp:txXfrm>
    </dsp:sp>
    <dsp:sp modelId="{DFA42359-9295-4006-B190-9F0990F16135}">
      <dsp:nvSpPr>
        <dsp:cNvPr id="0" name=""/>
        <dsp:cNvSpPr/>
      </dsp:nvSpPr>
      <dsp:spPr>
        <a:xfrm>
          <a:off x="7820637" y="0"/>
          <a:ext cx="4340840" cy="422275"/>
        </a:xfrm>
        <a:prstGeom prst="chevron">
          <a:avLst/>
        </a:prstGeom>
        <a:solidFill>
          <a:schemeClr val="accent3">
            <a:hueOff val="241537"/>
            <a:satOff val="-13785"/>
            <a:lumOff val="-137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Actions and insights</a:t>
          </a:r>
        </a:p>
      </dsp:txBody>
      <dsp:txXfrm>
        <a:off x="8031775" y="0"/>
        <a:ext cx="3918565" cy="42227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1C08C-4FCD-4D1C-B2F6-2E0F515CE590}" type="datetimeFigureOut">
              <a:rPr lang="en-US" smtClean="0"/>
              <a:t>6/27/2019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D6C988-97D3-4FE2-9E36-235C7DBB0AC2}" type="slidenum">
              <a:rPr lang="en-US" smtClean="0"/>
              <a:t>‹#›</a:t>
            </a:fld>
            <a:endParaRPr lang="en-US"/>
          </a:p>
        </p:txBody>
      </p:sp>
    </p:spTree>
    <p:extLst>
      <p:ext uri="{BB962C8B-B14F-4D97-AF65-F5344CB8AC3E}">
        <p14:creationId xmlns:p14="http://schemas.microsoft.com/office/powerpoint/2010/main" val="2445571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358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worked with the category teams in sprints to answer key strategic questions. What Jason did was communicate with RGM teams to gather key strategic questions before the planning year. Through two week sprints, we provided analysis on topics such as price gap analysis, cannibalization, and execution. We would like your (Alex) and Brittni’s help in extending this value for the upcoming planning cycle.</a:t>
            </a:r>
          </a:p>
        </p:txBody>
      </p:sp>
      <p:sp>
        <p:nvSpPr>
          <p:cNvPr id="4" name="Slide Number Placeholder 3"/>
          <p:cNvSpPr>
            <a:spLocks noGrp="1"/>
          </p:cNvSpPr>
          <p:nvPr>
            <p:ph type="sldNum" sz="quarter" idx="5"/>
          </p:nvPr>
        </p:nvSpPr>
        <p:spPr/>
        <p:txBody>
          <a:bodyPr/>
          <a:lstStyle/>
          <a:p>
            <a:fld id="{B6FF384F-441E-43F5-BDB4-0CAAC6FD9EB6}" type="slidenum">
              <a:rPr lang="en-US" smtClean="0"/>
              <a:t>9</a:t>
            </a:fld>
            <a:endParaRPr lang="en-US"/>
          </a:p>
        </p:txBody>
      </p:sp>
    </p:spTree>
    <p:extLst>
      <p:ext uri="{BB962C8B-B14F-4D97-AF65-F5344CB8AC3E}">
        <p14:creationId xmlns:p14="http://schemas.microsoft.com/office/powerpoint/2010/main" val="6993992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Master" Target="../slideMasters/slideMaster1.xml"/><Relationship Id="rId7" Type="http://schemas.openxmlformats.org/officeDocument/2006/relationships/image" Target="../media/image6.png"/><Relationship Id="rId2" Type="http://schemas.openxmlformats.org/officeDocument/2006/relationships/tags" Target="../tags/tag18.xml"/><Relationship Id="rId1" Type="http://schemas.openxmlformats.org/officeDocument/2006/relationships/vmlDrawing" Target="../drawings/vmlDrawing2.v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Master" Target="../slideMasters/slideMaster3.xml"/><Relationship Id="rId7" Type="http://schemas.openxmlformats.org/officeDocument/2006/relationships/image" Target="../media/image6.png"/><Relationship Id="rId2" Type="http://schemas.openxmlformats.org/officeDocument/2006/relationships/tags" Target="../tags/tag38.xml"/><Relationship Id="rId1" Type="http://schemas.openxmlformats.org/officeDocument/2006/relationships/vmlDrawing" Target="../drawings/vmlDrawing6.v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oleObject" Target="../embeddings/oleObject6.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9.xml"/><Relationship Id="rId1" Type="http://schemas.openxmlformats.org/officeDocument/2006/relationships/vmlDrawing" Target="../drawings/vmlDrawing7.vml"/><Relationship Id="rId5" Type="http://schemas.openxmlformats.org/officeDocument/2006/relationships/image" Target="../media/image8.emf"/><Relationship Id="rId4" Type="http://schemas.openxmlformats.org/officeDocument/2006/relationships/oleObject" Target="../embeddings/oleObject7.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vmlDrawing" Target="../drawings/vmlDrawing3.vml"/><Relationship Id="rId5" Type="http://schemas.openxmlformats.org/officeDocument/2006/relationships/image" Target="../media/image8.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Master" Target="../slideMasters/slideMaster3.xml"/><Relationship Id="rId7" Type="http://schemas.openxmlformats.org/officeDocument/2006/relationships/image" Target="../media/image11.png"/><Relationship Id="rId2" Type="http://schemas.openxmlformats.org/officeDocument/2006/relationships/tags" Target="../tags/tag40.xml"/><Relationship Id="rId1" Type="http://schemas.openxmlformats.org/officeDocument/2006/relationships/vmlDrawing" Target="../drawings/vmlDrawing8.v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oleObject" Target="../embeddings/oleObject8.bin"/><Relationship Id="rId9" Type="http://schemas.microsoft.com/office/2007/relationships/hdphoto" Target="../media/hdphoto2.wdp"/></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emf"/><Relationship Id="rId2" Type="http://schemas.openxmlformats.org/officeDocument/2006/relationships/tags" Target="../tags/tag58.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image" Target="../media/image16.png"/><Relationship Id="rId4"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Master" Target="../slideMasters/slideMaster4.xml"/><Relationship Id="rId7" Type="http://schemas.openxmlformats.org/officeDocument/2006/relationships/image" Target="../media/image6.png"/><Relationship Id="rId2" Type="http://schemas.openxmlformats.org/officeDocument/2006/relationships/tags" Target="../tags/tag59.xml"/><Relationship Id="rId1" Type="http://schemas.openxmlformats.org/officeDocument/2006/relationships/vmlDrawing" Target="../drawings/vmlDrawing11.v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oleObject" Target="../embeddings/oleObject11.bin"/></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Master" Target="../slideMasters/slideMaster1.xml"/><Relationship Id="rId7" Type="http://schemas.openxmlformats.org/officeDocument/2006/relationships/image" Target="../media/image11.png"/><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oleObject" Target="../embeddings/oleObject4.bin"/><Relationship Id="rId9" Type="http://schemas.microsoft.com/office/2007/relationships/hdphoto" Target="../media/hdphoto1.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2163" y="1625"/>
          <a:ext cx="2159" cy="1619"/>
        </p:xfrm>
        <a:graphic>
          <a:graphicData uri="http://schemas.openxmlformats.org/presentationml/2006/ole">
            <mc:AlternateContent xmlns:mc="http://schemas.openxmlformats.org/markup-compatibility/2006">
              <mc:Choice xmlns:v="urn:schemas-microsoft-com:vml" Requires="v">
                <p:oleObj spid="_x0000_s239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63" y="1625"/>
                        <a:ext cx="2159" cy="1619"/>
                      </a:xfrm>
                      <a:prstGeom prst="rect">
                        <a:avLst/>
                      </a:prstGeom>
                    </p:spPr>
                  </p:pic>
                </p:oleObj>
              </mc:Fallback>
            </mc:AlternateContent>
          </a:graphicData>
        </a:graphic>
      </p:graphicFrame>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ltGray">
          <a:xfrm>
            <a:off x="1" y="0"/>
            <a:ext cx="12192000" cy="6858000"/>
          </a:xfrm>
          <a:prstGeom prst="rect">
            <a:avLst/>
          </a:prstGeom>
        </p:spPr>
      </p:pic>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ltGray">
          <a:xfrm>
            <a:off x="9326261" y="399950"/>
            <a:ext cx="2580788" cy="556788"/>
          </a:xfrm>
          <a:prstGeom prst="rect">
            <a:avLst/>
          </a:prstGeom>
        </p:spPr>
      </p:pic>
      <p:sp>
        <p:nvSpPr>
          <p:cNvPr id="4" name="Working Draft Text" hidden="1"/>
          <p:cNvSpPr txBox="1">
            <a:spLocks noChangeArrowheads="1"/>
          </p:cNvSpPr>
          <p:nvPr/>
        </p:nvSpPr>
        <p:spPr bwMode="ltGray">
          <a:xfrm>
            <a:off x="211603" y="295391"/>
            <a:ext cx="3795784"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b="1" dirty="0">
                <a:solidFill>
                  <a:srgbClr val="FFFFFF"/>
                </a:solidFill>
                <a:latin typeface="Arial"/>
              </a:rPr>
              <a:t>WORKING DRAFT</a:t>
            </a:r>
          </a:p>
        </p:txBody>
      </p:sp>
      <p:sp>
        <p:nvSpPr>
          <p:cNvPr id="6" name="Working Draft" hidden="1"/>
          <p:cNvSpPr txBox="1">
            <a:spLocks noChangeArrowheads="1"/>
          </p:cNvSpPr>
          <p:nvPr/>
        </p:nvSpPr>
        <p:spPr bwMode="ltGray">
          <a:xfrm>
            <a:off x="211605" y="457278"/>
            <a:ext cx="4038929"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dirty="0">
                <a:solidFill>
                  <a:srgbClr val="FFFFFF"/>
                </a:solidFill>
                <a:latin typeface="Arial"/>
              </a:rPr>
              <a:t>Last Modified 4/26/2017 6:31 AM Eastern Standard Time</a:t>
            </a:r>
          </a:p>
        </p:txBody>
      </p:sp>
      <p:sp>
        <p:nvSpPr>
          <p:cNvPr id="7" name="Printed" hidden="1"/>
          <p:cNvSpPr txBox="1">
            <a:spLocks noChangeArrowheads="1"/>
          </p:cNvSpPr>
          <p:nvPr/>
        </p:nvSpPr>
        <p:spPr bwMode="ltGray">
          <a:xfrm>
            <a:off x="211603" y="619165"/>
            <a:ext cx="3795784"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dirty="0">
                <a:solidFill>
                  <a:srgbClr val="FFFFFF"/>
                </a:solidFill>
                <a:latin typeface="Arial"/>
              </a:rPr>
              <a:t>Printed 4/4/2017 2:50 PM Eastern Standard Time</a:t>
            </a:r>
          </a:p>
        </p:txBody>
      </p:sp>
      <p:sp>
        <p:nvSpPr>
          <p:cNvPr id="13314" name="Title"/>
          <p:cNvSpPr>
            <a:spLocks noGrp="1" noChangeArrowheads="1"/>
          </p:cNvSpPr>
          <p:nvPr>
            <p:ph type="ctrTitle"/>
          </p:nvPr>
        </p:nvSpPr>
        <p:spPr bwMode="ltGray">
          <a:xfrm>
            <a:off x="211603" y="2299058"/>
            <a:ext cx="3683413" cy="1969771"/>
          </a:xfrm>
          <a:prstGeom prst="rect">
            <a:avLst/>
          </a:prstGeom>
        </p:spPr>
        <p:txBody>
          <a:bodyPr wrap="square" anchor="ctr" anchorCtr="0">
            <a:spAutoFit/>
          </a:bodyPr>
          <a:lstStyle>
            <a:lvl1pPr>
              <a:defRPr lang="x-none" sz="4266" b="0" baseline="0">
                <a:solidFill>
                  <a:schemeClr val="bg1"/>
                </a:solidFill>
                <a:latin typeface="+mj-lt"/>
                <a:ea typeface="+mj-ea"/>
              </a:defRPr>
            </a:lvl1pPr>
          </a:lstStyle>
          <a:p>
            <a:pPr lvl="0" latinLnBrk="0"/>
            <a:r>
              <a:rPr lang="en-US" noProof="0" dirty="0"/>
              <a:t>Click to edit Master title style</a:t>
            </a:r>
          </a:p>
        </p:txBody>
      </p:sp>
      <p:sp>
        <p:nvSpPr>
          <p:cNvPr id="13315" name="Subtitle"/>
          <p:cNvSpPr>
            <a:spLocks noGrp="1" noChangeArrowheads="1"/>
          </p:cNvSpPr>
          <p:nvPr>
            <p:ph type="subTitle" idx="1"/>
          </p:nvPr>
        </p:nvSpPr>
        <p:spPr bwMode="ltGray">
          <a:xfrm>
            <a:off x="211603" y="5395714"/>
            <a:ext cx="3683413" cy="287259"/>
          </a:xfrm>
          <a:prstGeom prst="rect">
            <a:avLst/>
          </a:prstGeom>
        </p:spPr>
        <p:txBody>
          <a:bodyPr wrap="square" anchor="b" anchorCtr="0">
            <a:spAutoFit/>
          </a:bodyPr>
          <a:lstStyle>
            <a:lvl1pPr>
              <a:defRPr lang="x-none" sz="1866" cap="none" baseline="0">
                <a:solidFill>
                  <a:schemeClr val="bg1"/>
                </a:solidFill>
                <a:latin typeface="+mn-lt"/>
                <a:ea typeface="+mn-ea"/>
              </a:defRPr>
            </a:lvl1pPr>
          </a:lstStyle>
          <a:p>
            <a:pPr lvl="0" latinLnBrk="0"/>
            <a:r>
              <a:rPr lang="en-US" noProof="0" dirty="0"/>
              <a:t>Click to edit Master subtitle style</a:t>
            </a:r>
          </a:p>
        </p:txBody>
      </p:sp>
      <p:sp>
        <p:nvSpPr>
          <p:cNvPr id="57" name="Document type" hidden="1"/>
          <p:cNvSpPr txBox="1">
            <a:spLocks noChangeArrowheads="1"/>
          </p:cNvSpPr>
          <p:nvPr/>
        </p:nvSpPr>
        <p:spPr bwMode="ltGray">
          <a:xfrm>
            <a:off x="211603" y="5955732"/>
            <a:ext cx="3795784" cy="287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866" dirty="0">
                <a:solidFill>
                  <a:srgbClr val="FFFFFF"/>
                </a:solidFill>
                <a:latin typeface="Arial"/>
              </a:rPr>
              <a:t>Document type | Date</a:t>
            </a:r>
          </a:p>
        </p:txBody>
      </p:sp>
      <p:sp>
        <p:nvSpPr>
          <p:cNvPr id="5" name="doc id"/>
          <p:cNvSpPr txBox="1">
            <a:spLocks noChangeArrowheads="1"/>
          </p:cNvSpPr>
          <p:nvPr/>
        </p:nvSpPr>
        <p:spPr bwMode="ltGray">
          <a:xfrm>
            <a:off x="11487912" y="37255"/>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defTabSz="914126" eaLnBrk="1" fontAlgn="base" hangingPunct="1">
              <a:spcBef>
                <a:spcPct val="0"/>
              </a:spcBef>
              <a:spcAft>
                <a:spcPct val="0"/>
              </a:spcAft>
              <a:defRPr lang="x-none"/>
            </a:pPr>
            <a:endParaRPr lang="en-US" sz="816" dirty="0">
              <a:solidFill>
                <a:srgbClr val="FFFFFF"/>
              </a:solidFill>
              <a:latin typeface="Arial"/>
            </a:endParaRPr>
          </a:p>
        </p:txBody>
      </p:sp>
      <p:pic>
        <p:nvPicPr>
          <p:cNvPr id="9" name="Picture 8"/>
          <p:cNvPicPr>
            <a:picLocks noChangeAspect="1"/>
          </p:cNvPicPr>
          <p:nvPr/>
        </p:nvPicPr>
        <p:blipFill>
          <a:blip r:embed="rId8"/>
          <a:stretch>
            <a:fillRect/>
          </a:stretch>
        </p:blipFill>
        <p:spPr bwMode="ltGray">
          <a:xfrm>
            <a:off x="4250534" y="1643856"/>
            <a:ext cx="3844877" cy="4300085"/>
          </a:xfrm>
          <a:prstGeom prst="rect">
            <a:avLst/>
          </a:prstGeom>
        </p:spPr>
      </p:pic>
    </p:spTree>
    <p:extLst>
      <p:ext uri="{BB962C8B-B14F-4D97-AF65-F5344CB8AC3E}">
        <p14:creationId xmlns:p14="http://schemas.microsoft.com/office/powerpoint/2010/main" val="2283341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32EC-9374-454F-BB0D-AAE4093789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06AB47-B22E-4330-AE6F-783318E63FB8}"/>
              </a:ext>
            </a:extLst>
          </p:cNvPr>
          <p:cNvSpPr>
            <a:spLocks noGrp="1"/>
          </p:cNvSpPr>
          <p:nvPr>
            <p:ph type="dt" sz="half" idx="10"/>
          </p:nvPr>
        </p:nvSpPr>
        <p:spPr/>
        <p:txBody>
          <a:bodyPr/>
          <a:lstStyle/>
          <a:p>
            <a:fld id="{AD408152-589E-4F4B-9D3A-E9C08FFF0246}" type="datetimeFigureOut">
              <a:rPr lang="en-US" smtClean="0"/>
              <a:t>6/27/2019</a:t>
            </a:fld>
            <a:endParaRPr lang="en-US" dirty="0"/>
          </a:p>
        </p:txBody>
      </p:sp>
      <p:sp>
        <p:nvSpPr>
          <p:cNvPr id="4" name="Footer Placeholder 3">
            <a:extLst>
              <a:ext uri="{FF2B5EF4-FFF2-40B4-BE49-F238E27FC236}">
                <a16:creationId xmlns:a16="http://schemas.microsoft.com/office/drawing/2014/main" id="{AB6E77F1-3ED4-4DE6-B1D2-9558658222C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3AF4055-2120-4045-80CB-808AE6A2E11A}"/>
              </a:ext>
            </a:extLst>
          </p:cNvPr>
          <p:cNvSpPr>
            <a:spLocks noGrp="1"/>
          </p:cNvSpPr>
          <p:nvPr>
            <p:ph type="sldNum" sz="quarter" idx="12"/>
          </p:nvPr>
        </p:nvSpPr>
        <p:spPr/>
        <p:txBody>
          <a:bodyPr/>
          <a:lstStyle/>
          <a:p>
            <a:fld id="{99A23140-98C2-4DED-80E1-53059231DB0B}" type="slidenum">
              <a:rPr lang="en-US" smtClean="0"/>
              <a:t>‹#›</a:t>
            </a:fld>
            <a:endParaRPr lang="en-US" dirty="0"/>
          </a:p>
        </p:txBody>
      </p:sp>
    </p:spTree>
    <p:extLst>
      <p:ext uri="{BB962C8B-B14F-4D97-AF65-F5344CB8AC3E}">
        <p14:creationId xmlns:p14="http://schemas.microsoft.com/office/powerpoint/2010/main" val="231525022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5A23A4-426F-4D27-AAE2-F84296FB99C8}"/>
              </a:ext>
            </a:extLst>
          </p:cNvPr>
          <p:cNvSpPr>
            <a:spLocks noGrp="1"/>
          </p:cNvSpPr>
          <p:nvPr>
            <p:ph type="dt" sz="half" idx="10"/>
          </p:nvPr>
        </p:nvSpPr>
        <p:spPr/>
        <p:txBody>
          <a:bodyPr/>
          <a:lstStyle/>
          <a:p>
            <a:fld id="{AD408152-589E-4F4B-9D3A-E9C08FFF0246}" type="datetimeFigureOut">
              <a:rPr lang="en-US" smtClean="0"/>
              <a:t>6/27/2019</a:t>
            </a:fld>
            <a:endParaRPr lang="en-US" dirty="0"/>
          </a:p>
        </p:txBody>
      </p:sp>
      <p:sp>
        <p:nvSpPr>
          <p:cNvPr id="3" name="Footer Placeholder 2">
            <a:extLst>
              <a:ext uri="{FF2B5EF4-FFF2-40B4-BE49-F238E27FC236}">
                <a16:creationId xmlns:a16="http://schemas.microsoft.com/office/drawing/2014/main" id="{BB35A17B-5C25-493D-93C5-16AEC67944C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A0E7A4F-35F4-4594-A6C2-F6E24221A674}"/>
              </a:ext>
            </a:extLst>
          </p:cNvPr>
          <p:cNvSpPr>
            <a:spLocks noGrp="1"/>
          </p:cNvSpPr>
          <p:nvPr>
            <p:ph type="sldNum" sz="quarter" idx="12"/>
          </p:nvPr>
        </p:nvSpPr>
        <p:spPr/>
        <p:txBody>
          <a:bodyPr/>
          <a:lstStyle/>
          <a:p>
            <a:fld id="{99A23140-98C2-4DED-80E1-53059231DB0B}" type="slidenum">
              <a:rPr lang="en-US" smtClean="0"/>
              <a:t>‹#›</a:t>
            </a:fld>
            <a:endParaRPr lang="en-US" dirty="0"/>
          </a:p>
        </p:txBody>
      </p:sp>
    </p:spTree>
    <p:extLst>
      <p:ext uri="{BB962C8B-B14F-4D97-AF65-F5344CB8AC3E}">
        <p14:creationId xmlns:p14="http://schemas.microsoft.com/office/powerpoint/2010/main" val="3366855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2A65E-1EE9-4872-BED4-6AA765CB12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47462E-8410-4941-A8C7-4B99EAEA13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7A6965-15E4-4B2A-9270-DAF2CF16FC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321B66-F177-4010-8056-DF8D7ADABD00}"/>
              </a:ext>
            </a:extLst>
          </p:cNvPr>
          <p:cNvSpPr>
            <a:spLocks noGrp="1"/>
          </p:cNvSpPr>
          <p:nvPr>
            <p:ph type="dt" sz="half" idx="10"/>
          </p:nvPr>
        </p:nvSpPr>
        <p:spPr/>
        <p:txBody>
          <a:bodyPr/>
          <a:lstStyle/>
          <a:p>
            <a:fld id="{AD408152-589E-4F4B-9D3A-E9C08FFF0246}" type="datetimeFigureOut">
              <a:rPr lang="en-US" smtClean="0"/>
              <a:t>6/27/2019</a:t>
            </a:fld>
            <a:endParaRPr lang="en-US" dirty="0"/>
          </a:p>
        </p:txBody>
      </p:sp>
      <p:sp>
        <p:nvSpPr>
          <p:cNvPr id="6" name="Footer Placeholder 5">
            <a:extLst>
              <a:ext uri="{FF2B5EF4-FFF2-40B4-BE49-F238E27FC236}">
                <a16:creationId xmlns:a16="http://schemas.microsoft.com/office/drawing/2014/main" id="{1FF833C2-ADF7-478E-BB8B-95327EA8B4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858736E-EB39-4A5E-8DF1-7A45B664AA9F}"/>
              </a:ext>
            </a:extLst>
          </p:cNvPr>
          <p:cNvSpPr>
            <a:spLocks noGrp="1"/>
          </p:cNvSpPr>
          <p:nvPr>
            <p:ph type="sldNum" sz="quarter" idx="12"/>
          </p:nvPr>
        </p:nvSpPr>
        <p:spPr/>
        <p:txBody>
          <a:bodyPr/>
          <a:lstStyle/>
          <a:p>
            <a:fld id="{99A23140-98C2-4DED-80E1-53059231DB0B}" type="slidenum">
              <a:rPr lang="en-US" smtClean="0"/>
              <a:t>‹#›</a:t>
            </a:fld>
            <a:endParaRPr lang="en-US" dirty="0"/>
          </a:p>
        </p:txBody>
      </p:sp>
    </p:spTree>
    <p:extLst>
      <p:ext uri="{BB962C8B-B14F-4D97-AF65-F5344CB8AC3E}">
        <p14:creationId xmlns:p14="http://schemas.microsoft.com/office/powerpoint/2010/main" val="3301639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F3E6-CF1F-4D42-88D4-35EB077006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42C9BB-54AF-46EE-B311-C15442DCF7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2CEDD21-99A2-465E-A8AB-B9663350BA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438509-A0E6-4673-B32E-09490BC4298D}"/>
              </a:ext>
            </a:extLst>
          </p:cNvPr>
          <p:cNvSpPr>
            <a:spLocks noGrp="1"/>
          </p:cNvSpPr>
          <p:nvPr>
            <p:ph type="dt" sz="half" idx="10"/>
          </p:nvPr>
        </p:nvSpPr>
        <p:spPr/>
        <p:txBody>
          <a:bodyPr/>
          <a:lstStyle/>
          <a:p>
            <a:fld id="{AD408152-589E-4F4B-9D3A-E9C08FFF0246}" type="datetimeFigureOut">
              <a:rPr lang="en-US" smtClean="0"/>
              <a:t>6/27/2019</a:t>
            </a:fld>
            <a:endParaRPr lang="en-US" dirty="0"/>
          </a:p>
        </p:txBody>
      </p:sp>
      <p:sp>
        <p:nvSpPr>
          <p:cNvPr id="6" name="Footer Placeholder 5">
            <a:extLst>
              <a:ext uri="{FF2B5EF4-FFF2-40B4-BE49-F238E27FC236}">
                <a16:creationId xmlns:a16="http://schemas.microsoft.com/office/drawing/2014/main" id="{1A597888-D826-4915-9D49-EEC7AF9513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59C4E22-A505-4A09-BB7D-94E5EDB72BF6}"/>
              </a:ext>
            </a:extLst>
          </p:cNvPr>
          <p:cNvSpPr>
            <a:spLocks noGrp="1"/>
          </p:cNvSpPr>
          <p:nvPr>
            <p:ph type="sldNum" sz="quarter" idx="12"/>
          </p:nvPr>
        </p:nvSpPr>
        <p:spPr/>
        <p:txBody>
          <a:bodyPr/>
          <a:lstStyle/>
          <a:p>
            <a:fld id="{99A23140-98C2-4DED-80E1-53059231DB0B}" type="slidenum">
              <a:rPr lang="en-US" smtClean="0"/>
              <a:t>‹#›</a:t>
            </a:fld>
            <a:endParaRPr lang="en-US" dirty="0"/>
          </a:p>
        </p:txBody>
      </p:sp>
    </p:spTree>
    <p:extLst>
      <p:ext uri="{BB962C8B-B14F-4D97-AF65-F5344CB8AC3E}">
        <p14:creationId xmlns:p14="http://schemas.microsoft.com/office/powerpoint/2010/main" val="23024881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3756-E56B-46E9-ABD7-13BCDACDD0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F28EFD-BD0E-44C0-8ED8-AE6A21D4D2E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17E4EF-AAFF-4BB0-BA97-15D7E4D240F1}"/>
              </a:ext>
            </a:extLst>
          </p:cNvPr>
          <p:cNvSpPr>
            <a:spLocks noGrp="1"/>
          </p:cNvSpPr>
          <p:nvPr>
            <p:ph type="dt" sz="half" idx="10"/>
          </p:nvPr>
        </p:nvSpPr>
        <p:spPr/>
        <p:txBody>
          <a:bodyPr/>
          <a:lstStyle/>
          <a:p>
            <a:fld id="{AD408152-589E-4F4B-9D3A-E9C08FFF0246}" type="datetimeFigureOut">
              <a:rPr lang="en-US" smtClean="0"/>
              <a:t>6/27/2019</a:t>
            </a:fld>
            <a:endParaRPr lang="en-US" dirty="0"/>
          </a:p>
        </p:txBody>
      </p:sp>
      <p:sp>
        <p:nvSpPr>
          <p:cNvPr id="5" name="Footer Placeholder 4">
            <a:extLst>
              <a:ext uri="{FF2B5EF4-FFF2-40B4-BE49-F238E27FC236}">
                <a16:creationId xmlns:a16="http://schemas.microsoft.com/office/drawing/2014/main" id="{11E01F90-EBA4-4366-812E-096618657E1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C1528-58D4-4694-8478-61DB599DD50A}"/>
              </a:ext>
            </a:extLst>
          </p:cNvPr>
          <p:cNvSpPr>
            <a:spLocks noGrp="1"/>
          </p:cNvSpPr>
          <p:nvPr>
            <p:ph type="sldNum" sz="quarter" idx="12"/>
          </p:nvPr>
        </p:nvSpPr>
        <p:spPr/>
        <p:txBody>
          <a:bodyPr/>
          <a:lstStyle/>
          <a:p>
            <a:fld id="{99A23140-98C2-4DED-80E1-53059231DB0B}" type="slidenum">
              <a:rPr lang="en-US" smtClean="0"/>
              <a:t>‹#›</a:t>
            </a:fld>
            <a:endParaRPr lang="en-US" dirty="0"/>
          </a:p>
        </p:txBody>
      </p:sp>
    </p:spTree>
    <p:extLst>
      <p:ext uri="{BB962C8B-B14F-4D97-AF65-F5344CB8AC3E}">
        <p14:creationId xmlns:p14="http://schemas.microsoft.com/office/powerpoint/2010/main" val="3831099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7949D3-74F4-4067-932D-7502860A89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2AA7D9-5EC7-4EA6-A86C-973B74EE8A8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CF41D-0DBD-479E-B26B-8583DF8D7FB5}"/>
              </a:ext>
            </a:extLst>
          </p:cNvPr>
          <p:cNvSpPr>
            <a:spLocks noGrp="1"/>
          </p:cNvSpPr>
          <p:nvPr>
            <p:ph type="dt" sz="half" idx="10"/>
          </p:nvPr>
        </p:nvSpPr>
        <p:spPr/>
        <p:txBody>
          <a:bodyPr/>
          <a:lstStyle/>
          <a:p>
            <a:fld id="{AD408152-589E-4F4B-9D3A-E9C08FFF0246}" type="datetimeFigureOut">
              <a:rPr lang="en-US" smtClean="0"/>
              <a:t>6/27/2019</a:t>
            </a:fld>
            <a:endParaRPr lang="en-US" dirty="0"/>
          </a:p>
        </p:txBody>
      </p:sp>
      <p:sp>
        <p:nvSpPr>
          <p:cNvPr id="5" name="Footer Placeholder 4">
            <a:extLst>
              <a:ext uri="{FF2B5EF4-FFF2-40B4-BE49-F238E27FC236}">
                <a16:creationId xmlns:a16="http://schemas.microsoft.com/office/drawing/2014/main" id="{474D9525-A661-4A3A-8A60-95F8427E15F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9ACE7D-C2E5-42C3-BFCE-42192EBBD5D9}"/>
              </a:ext>
            </a:extLst>
          </p:cNvPr>
          <p:cNvSpPr>
            <a:spLocks noGrp="1"/>
          </p:cNvSpPr>
          <p:nvPr>
            <p:ph type="sldNum" sz="quarter" idx="12"/>
          </p:nvPr>
        </p:nvSpPr>
        <p:spPr/>
        <p:txBody>
          <a:bodyPr/>
          <a:lstStyle/>
          <a:p>
            <a:fld id="{99A23140-98C2-4DED-80E1-53059231DB0B}" type="slidenum">
              <a:rPr lang="en-US" smtClean="0"/>
              <a:t>‹#›</a:t>
            </a:fld>
            <a:endParaRPr lang="en-US" dirty="0"/>
          </a:p>
        </p:txBody>
      </p:sp>
    </p:spTree>
    <p:extLst>
      <p:ext uri="{BB962C8B-B14F-4D97-AF65-F5344CB8AC3E}">
        <p14:creationId xmlns:p14="http://schemas.microsoft.com/office/powerpoint/2010/main" val="39323558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_Custom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116038-E9AB-4A71-9181-1E629F0B9F70}"/>
              </a:ext>
            </a:extLst>
          </p:cNvPr>
          <p:cNvGrpSpPr/>
          <p:nvPr/>
        </p:nvGrpSpPr>
        <p:grpSpPr>
          <a:xfrm>
            <a:off x="0" y="2317694"/>
            <a:ext cx="12210046" cy="3690147"/>
            <a:chOff x="0" y="2317694"/>
            <a:chExt cx="12210046" cy="3690147"/>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317694"/>
              <a:ext cx="12210046" cy="3690147"/>
            </a:xfrm>
            <a:prstGeom prst="rect">
              <a:avLst/>
            </a:prstGeom>
          </p:spPr>
        </p:pic>
        <p:pic>
          <p:nvPicPr>
            <p:cNvPr id="3" name="Picture 2" descr="Image result for mello yello zero">
              <a:extLst>
                <a:ext uri="{FF2B5EF4-FFF2-40B4-BE49-F238E27FC236}">
                  <a16:creationId xmlns:a16="http://schemas.microsoft.com/office/drawing/2014/main" id="{244A845F-304A-41D5-A797-4F0546E31CF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0930230" y="2983765"/>
              <a:ext cx="691853" cy="1683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635B9DEB-C98F-40A9-B69B-7B3D47AA5E60}"/>
              </a:ext>
            </a:extLst>
          </p:cNvPr>
          <p:cNvGrpSpPr/>
          <p:nvPr userDrawn="1"/>
        </p:nvGrpSpPr>
        <p:grpSpPr>
          <a:xfrm>
            <a:off x="0" y="2317694"/>
            <a:ext cx="12210046" cy="3690147"/>
            <a:chOff x="0" y="2317694"/>
            <a:chExt cx="12210046" cy="3690147"/>
          </a:xfrm>
        </p:grpSpPr>
        <p:pic>
          <p:nvPicPr>
            <p:cNvPr id="7" name="Picture 6">
              <a:extLst>
                <a:ext uri="{FF2B5EF4-FFF2-40B4-BE49-F238E27FC236}">
                  <a16:creationId xmlns:a16="http://schemas.microsoft.com/office/drawing/2014/main" id="{1DEF64B3-F86B-45A2-9288-F5E8453EF2D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317694"/>
              <a:ext cx="12210046" cy="3690147"/>
            </a:xfrm>
            <a:prstGeom prst="rect">
              <a:avLst/>
            </a:prstGeom>
          </p:spPr>
        </p:pic>
        <p:pic>
          <p:nvPicPr>
            <p:cNvPr id="8" name="Picture 7" descr="Image result for mello yello zero">
              <a:extLst>
                <a:ext uri="{FF2B5EF4-FFF2-40B4-BE49-F238E27FC236}">
                  <a16:creationId xmlns:a16="http://schemas.microsoft.com/office/drawing/2014/main" id="{AADBDE5A-6C89-4772-9709-A66A22CF2F43}"/>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0930230" y="2983765"/>
              <a:ext cx="691853" cy="16838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3316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column">
    <p:spTree>
      <p:nvGrpSpPr>
        <p:cNvPr id="1" name=""/>
        <p:cNvGrpSpPr/>
        <p:nvPr/>
      </p:nvGrpSpPr>
      <p:grpSpPr>
        <a:xfrm>
          <a:off x="0" y="0"/>
          <a:ext cx="0" cy="0"/>
          <a:chOff x="0" y="0"/>
          <a:chExt cx="0" cy="0"/>
        </a:xfrm>
      </p:grpSpPr>
      <p:sp>
        <p:nvSpPr>
          <p:cNvPr id="17" name="Title 1"/>
          <p:cNvSpPr>
            <a:spLocks noGrp="1"/>
          </p:cNvSpPr>
          <p:nvPr>
            <p:ph type="title" hasCustomPrompt="1"/>
          </p:nvPr>
        </p:nvSpPr>
        <p:spPr>
          <a:xfrm>
            <a:off x="344075" y="285373"/>
            <a:ext cx="11511375" cy="535531"/>
          </a:xfrm>
        </p:spPr>
        <p:txBody>
          <a:bodyPr>
            <a:spAutoFit/>
          </a:bodyPr>
          <a:lstStyle>
            <a:lvl1pPr>
              <a:defRPr sz="3200" b="1"/>
            </a:lvl1pPr>
          </a:lstStyle>
          <a:p>
            <a:r>
              <a:rPr lang="en-US" dirty="0"/>
              <a:t>Click To Edit Master Title Style</a:t>
            </a:r>
          </a:p>
        </p:txBody>
      </p:sp>
      <p:sp>
        <p:nvSpPr>
          <p:cNvPr id="20" name="Text Placeholder 11"/>
          <p:cNvSpPr>
            <a:spLocks noGrp="1"/>
          </p:cNvSpPr>
          <p:nvPr>
            <p:ph type="body" sz="quarter" idx="13" hasCustomPrompt="1"/>
          </p:nvPr>
        </p:nvSpPr>
        <p:spPr>
          <a:xfrm>
            <a:off x="336552" y="5438088"/>
            <a:ext cx="7440081" cy="147797"/>
          </a:xfrm>
          <a:prstGeom prst="rect">
            <a:avLst/>
          </a:prstGeom>
        </p:spPr>
        <p:txBody>
          <a:bodyPr lIns="0" tIns="0" rIns="0" bIns="0" anchor="b" anchorCtr="0">
            <a:spAutoFit/>
          </a:bodyPr>
          <a:lstStyle>
            <a:lvl1pPr marL="21166" indent="0">
              <a:buNone/>
              <a:defRPr sz="1067" baseline="0">
                <a:solidFill>
                  <a:srgbClr val="8E8F93"/>
                </a:solidFill>
              </a:defRPr>
            </a:lvl1pPr>
          </a:lstStyle>
          <a:p>
            <a:pPr lvl="0"/>
            <a:r>
              <a:rPr lang="en-US" dirty="0"/>
              <a:t>Optional caption goes here</a:t>
            </a:r>
          </a:p>
        </p:txBody>
      </p:sp>
      <p:sp>
        <p:nvSpPr>
          <p:cNvPr id="23" name="Text Placeholder 2"/>
          <p:cNvSpPr>
            <a:spLocks noGrp="1"/>
          </p:cNvSpPr>
          <p:nvPr>
            <p:ph type="body" idx="15" hasCustomPrompt="1"/>
          </p:nvPr>
        </p:nvSpPr>
        <p:spPr>
          <a:xfrm>
            <a:off x="344074" y="919431"/>
            <a:ext cx="11511375" cy="258597"/>
          </a:xfrm>
          <a:prstGeom prst="rect">
            <a:avLst/>
          </a:prstGeom>
        </p:spPr>
        <p:txBody>
          <a:bodyPr lIns="0" tIns="0" rIns="0" bIns="0" anchor="t">
            <a:spAutoFit/>
          </a:bodyPr>
          <a:lstStyle>
            <a:lvl1pPr marL="0" indent="0">
              <a:spcBef>
                <a:spcPts val="0"/>
              </a:spcBef>
              <a:spcAft>
                <a:spcPts val="0"/>
              </a:spcAft>
              <a:buNone/>
              <a:defRPr sz="1867" b="1" baseline="0">
                <a:solidFill>
                  <a:schemeClr val="bg1">
                    <a:lumMod val="5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quarter" idx="17"/>
          </p:nvPr>
        </p:nvSpPr>
        <p:spPr>
          <a:xfrm>
            <a:off x="336549" y="1604435"/>
            <a:ext cx="7440083" cy="1530804"/>
          </a:xfrm>
        </p:spPr>
        <p:txBody>
          <a:bodyPr>
            <a:spAutoFit/>
          </a:bodyPr>
          <a:lstStyle>
            <a:lvl1pPr>
              <a:buClrTx/>
              <a:defRPr sz="2133"/>
            </a:lvl1pPr>
            <a:lvl2pPr>
              <a:buClrTx/>
              <a:defRPr sz="1867"/>
            </a:lvl2pPr>
            <a:lvl3pPr>
              <a:buClrTx/>
              <a:defRPr sz="1600"/>
            </a:lvl3pPr>
            <a:lvl4pPr>
              <a:buClrTx/>
              <a:defRPr sz="1467"/>
            </a:lvl4pPr>
            <a:lvl5pPr>
              <a:buClrTx/>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6307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2163" y="1625"/>
          <a:ext cx="2159" cy="1619"/>
        </p:xfrm>
        <a:graphic>
          <a:graphicData uri="http://schemas.openxmlformats.org/presentationml/2006/ole">
            <mc:AlternateContent xmlns:mc="http://schemas.openxmlformats.org/markup-compatibility/2006">
              <mc:Choice xmlns:v="urn:schemas-microsoft-com:vml" Requires="v">
                <p:oleObj spid="_x0000_s6398"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63" y="1625"/>
                        <a:ext cx="2159" cy="1619"/>
                      </a:xfrm>
                      <a:prstGeom prst="rect">
                        <a:avLst/>
                      </a:prstGeom>
                    </p:spPr>
                  </p:pic>
                </p:oleObj>
              </mc:Fallback>
            </mc:AlternateContent>
          </a:graphicData>
        </a:graphic>
      </p:graphicFrame>
      <p:pic>
        <p:nvPicPr>
          <p:cNvPr id="18" name="Picture 1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ltGray">
          <a:xfrm>
            <a:off x="1" y="0"/>
            <a:ext cx="12192000" cy="6858000"/>
          </a:xfrm>
          <a:prstGeom prst="rect">
            <a:avLst/>
          </a:prstGeom>
        </p:spPr>
      </p:pic>
      <p:pic>
        <p:nvPicPr>
          <p:cNvPr id="15" name="Picture 1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bwMode="ltGray">
          <a:xfrm>
            <a:off x="9326261" y="399950"/>
            <a:ext cx="2580788" cy="556788"/>
          </a:xfrm>
          <a:prstGeom prst="rect">
            <a:avLst/>
          </a:prstGeom>
        </p:spPr>
      </p:pic>
      <p:sp>
        <p:nvSpPr>
          <p:cNvPr id="4" name="Working Draft Text" hidden="1"/>
          <p:cNvSpPr txBox="1">
            <a:spLocks noChangeArrowheads="1"/>
          </p:cNvSpPr>
          <p:nvPr userDrawn="1"/>
        </p:nvSpPr>
        <p:spPr bwMode="ltGray">
          <a:xfrm>
            <a:off x="211603" y="295391"/>
            <a:ext cx="3795784"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b="1" dirty="0">
                <a:solidFill>
                  <a:srgbClr val="FFFFFF"/>
                </a:solidFill>
                <a:latin typeface="Arial"/>
              </a:rPr>
              <a:t>WORKING DRAFT</a:t>
            </a:r>
          </a:p>
        </p:txBody>
      </p:sp>
      <p:sp>
        <p:nvSpPr>
          <p:cNvPr id="6" name="Working Draft" hidden="1"/>
          <p:cNvSpPr txBox="1">
            <a:spLocks noChangeArrowheads="1"/>
          </p:cNvSpPr>
          <p:nvPr userDrawn="1"/>
        </p:nvSpPr>
        <p:spPr bwMode="ltGray">
          <a:xfrm>
            <a:off x="211605" y="457278"/>
            <a:ext cx="4038929"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dirty="0">
                <a:solidFill>
                  <a:srgbClr val="FFFFFF"/>
                </a:solidFill>
                <a:latin typeface="Arial"/>
              </a:rPr>
              <a:t>Last Modified 4/26/2017 6:31 AM Eastern Standard Time</a:t>
            </a:r>
          </a:p>
        </p:txBody>
      </p:sp>
      <p:sp>
        <p:nvSpPr>
          <p:cNvPr id="7" name="Printed" hidden="1"/>
          <p:cNvSpPr txBox="1">
            <a:spLocks noChangeArrowheads="1"/>
          </p:cNvSpPr>
          <p:nvPr userDrawn="1"/>
        </p:nvSpPr>
        <p:spPr bwMode="ltGray">
          <a:xfrm>
            <a:off x="211603" y="619165"/>
            <a:ext cx="3795784"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dirty="0">
                <a:solidFill>
                  <a:srgbClr val="FFFFFF"/>
                </a:solidFill>
                <a:latin typeface="Arial"/>
              </a:rPr>
              <a:t>Printed 4/4/2017 2:50 PM Eastern Standard Time</a:t>
            </a:r>
          </a:p>
        </p:txBody>
      </p:sp>
      <p:sp>
        <p:nvSpPr>
          <p:cNvPr id="13314" name="Title"/>
          <p:cNvSpPr>
            <a:spLocks noGrp="1" noChangeArrowheads="1"/>
          </p:cNvSpPr>
          <p:nvPr userDrawn="1">
            <p:ph type="ctrTitle"/>
          </p:nvPr>
        </p:nvSpPr>
        <p:spPr bwMode="ltGray">
          <a:xfrm>
            <a:off x="211603" y="2299058"/>
            <a:ext cx="3683413" cy="1969771"/>
          </a:xfrm>
          <a:prstGeom prst="rect">
            <a:avLst/>
          </a:prstGeom>
        </p:spPr>
        <p:txBody>
          <a:bodyPr wrap="square" anchor="ctr" anchorCtr="0">
            <a:spAutoFit/>
          </a:bodyPr>
          <a:lstStyle>
            <a:lvl1pPr>
              <a:defRPr lang="x-none" sz="4266" b="0" baseline="0">
                <a:solidFill>
                  <a:schemeClr val="bg1"/>
                </a:solidFill>
                <a:latin typeface="+mj-lt"/>
                <a:ea typeface="+mj-ea"/>
              </a:defRPr>
            </a:lvl1pPr>
          </a:lstStyle>
          <a:p>
            <a:pPr lvl="0" latinLnBrk="0"/>
            <a:r>
              <a:rPr lang="en-US" noProof="0" dirty="0"/>
              <a:t>Click to edit Master title style</a:t>
            </a:r>
          </a:p>
        </p:txBody>
      </p:sp>
      <p:sp>
        <p:nvSpPr>
          <p:cNvPr id="13315" name="Subtitle"/>
          <p:cNvSpPr>
            <a:spLocks noGrp="1" noChangeArrowheads="1"/>
          </p:cNvSpPr>
          <p:nvPr userDrawn="1">
            <p:ph type="subTitle" idx="1"/>
          </p:nvPr>
        </p:nvSpPr>
        <p:spPr bwMode="ltGray">
          <a:xfrm>
            <a:off x="211603" y="5395714"/>
            <a:ext cx="3683413" cy="287259"/>
          </a:xfrm>
          <a:prstGeom prst="rect">
            <a:avLst/>
          </a:prstGeom>
        </p:spPr>
        <p:txBody>
          <a:bodyPr wrap="square" anchor="b" anchorCtr="0">
            <a:spAutoFit/>
          </a:bodyPr>
          <a:lstStyle>
            <a:lvl1pPr>
              <a:defRPr lang="x-none" sz="1866" cap="none" baseline="0">
                <a:solidFill>
                  <a:schemeClr val="bg1"/>
                </a:solidFill>
                <a:latin typeface="+mn-lt"/>
                <a:ea typeface="+mn-ea"/>
              </a:defRPr>
            </a:lvl1pPr>
          </a:lstStyle>
          <a:p>
            <a:pPr lvl="0" latinLnBrk="0"/>
            <a:r>
              <a:rPr lang="en-US" noProof="0" dirty="0"/>
              <a:t>Click to edit Master subtitle style</a:t>
            </a:r>
          </a:p>
        </p:txBody>
      </p:sp>
      <p:sp>
        <p:nvSpPr>
          <p:cNvPr id="57" name="Document type" hidden="1"/>
          <p:cNvSpPr txBox="1">
            <a:spLocks noChangeArrowheads="1"/>
          </p:cNvSpPr>
          <p:nvPr userDrawn="1"/>
        </p:nvSpPr>
        <p:spPr bwMode="ltGray">
          <a:xfrm>
            <a:off x="211603" y="5955732"/>
            <a:ext cx="3795784" cy="287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866" dirty="0">
                <a:solidFill>
                  <a:srgbClr val="FFFFFF"/>
                </a:solidFill>
                <a:latin typeface="Arial"/>
              </a:rPr>
              <a:t>Document type | Date</a:t>
            </a:r>
          </a:p>
        </p:txBody>
      </p:sp>
      <p:sp>
        <p:nvSpPr>
          <p:cNvPr id="5" name="doc id"/>
          <p:cNvSpPr txBox="1">
            <a:spLocks noChangeArrowheads="1"/>
          </p:cNvSpPr>
          <p:nvPr userDrawn="1"/>
        </p:nvSpPr>
        <p:spPr bwMode="ltGray">
          <a:xfrm>
            <a:off x="11487912" y="37255"/>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defTabSz="914126" eaLnBrk="1" fontAlgn="base" hangingPunct="1">
              <a:spcBef>
                <a:spcPct val="0"/>
              </a:spcBef>
              <a:spcAft>
                <a:spcPct val="0"/>
              </a:spcAft>
              <a:defRPr lang="x-none"/>
            </a:pPr>
            <a:endParaRPr lang="en-US" sz="816" dirty="0">
              <a:solidFill>
                <a:srgbClr val="FFFFFF"/>
              </a:solidFill>
              <a:latin typeface="Arial"/>
            </a:endParaRPr>
          </a:p>
        </p:txBody>
      </p:sp>
      <p:pic>
        <p:nvPicPr>
          <p:cNvPr id="9" name="Picture 8"/>
          <p:cNvPicPr>
            <a:picLocks noChangeAspect="1"/>
          </p:cNvPicPr>
          <p:nvPr userDrawn="1"/>
        </p:nvPicPr>
        <p:blipFill>
          <a:blip r:embed="rId8"/>
          <a:stretch>
            <a:fillRect/>
          </a:stretch>
        </p:blipFill>
        <p:spPr bwMode="ltGray">
          <a:xfrm>
            <a:off x="4250534" y="1643856"/>
            <a:ext cx="3844877" cy="4300085"/>
          </a:xfrm>
          <a:prstGeom prst="rect">
            <a:avLst/>
          </a:prstGeom>
        </p:spPr>
      </p:pic>
    </p:spTree>
    <p:extLst>
      <p:ext uri="{BB962C8B-B14F-4D97-AF65-F5344CB8AC3E}">
        <p14:creationId xmlns:p14="http://schemas.microsoft.com/office/powerpoint/2010/main" val="2190025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2119" y="2118"/>
          <a:ext cx="2116" cy="2116"/>
        </p:xfrm>
        <a:graphic>
          <a:graphicData uri="http://schemas.openxmlformats.org/presentationml/2006/ole">
            <mc:AlternateContent xmlns:mc="http://schemas.openxmlformats.org/markup-compatibility/2006">
              <mc:Choice xmlns:v="urn:schemas-microsoft-com:vml" Requires="v">
                <p:oleObj spid="_x0000_s7422"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2119" y="2118"/>
                        <a:ext cx="2116" cy="2116"/>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dirty="0"/>
              <a:t>Click to edit Master title style</a:t>
            </a:r>
          </a:p>
        </p:txBody>
      </p:sp>
      <p:sp>
        <p:nvSpPr>
          <p:cNvPr id="5" name="doc id" hidden="1"/>
          <p:cNvSpPr>
            <a:spLocks noChangeArrowheads="1"/>
          </p:cNvSpPr>
          <p:nvPr userDrawn="1"/>
        </p:nvSpPr>
        <p:spPr bwMode="auto">
          <a:xfrm>
            <a:off x="10995480" y="51833"/>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230" fontAlgn="base">
              <a:spcBef>
                <a:spcPct val="0"/>
              </a:spcBef>
              <a:spcAft>
                <a:spcPct val="0"/>
              </a:spcAft>
            </a:pPr>
            <a:endParaRPr lang="en-US" sz="816" dirty="0">
              <a:solidFill>
                <a:srgbClr val="808080"/>
              </a:solidFill>
            </a:endParaRPr>
          </a:p>
        </p:txBody>
      </p:sp>
    </p:spTree>
    <p:extLst>
      <p:ext uri="{BB962C8B-B14F-4D97-AF65-F5344CB8AC3E}">
        <p14:creationId xmlns:p14="http://schemas.microsoft.com/office/powerpoint/2010/main" val="1643049246"/>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2119" y="2118"/>
          <a:ext cx="2116" cy="2116"/>
        </p:xfrm>
        <a:graphic>
          <a:graphicData uri="http://schemas.openxmlformats.org/presentationml/2006/ole">
            <mc:AlternateContent xmlns:mc="http://schemas.openxmlformats.org/markup-compatibility/2006">
              <mc:Choice xmlns:v="urn:schemas-microsoft-com:vml" Requires="v">
                <p:oleObj spid="_x0000_s3414"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2119" y="2118"/>
                        <a:ext cx="2116" cy="2116"/>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dirty="0"/>
              <a:t>Click to edit Master title style</a:t>
            </a:r>
          </a:p>
        </p:txBody>
      </p:sp>
      <p:sp>
        <p:nvSpPr>
          <p:cNvPr id="5" name="doc id" hidden="1"/>
          <p:cNvSpPr>
            <a:spLocks noChangeArrowheads="1"/>
          </p:cNvSpPr>
          <p:nvPr/>
        </p:nvSpPr>
        <p:spPr bwMode="auto">
          <a:xfrm>
            <a:off x="10995480" y="51833"/>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230" fontAlgn="base">
              <a:spcBef>
                <a:spcPct val="0"/>
              </a:spcBef>
              <a:spcAft>
                <a:spcPct val="0"/>
              </a:spcAft>
            </a:pPr>
            <a:endParaRPr lang="en-US" sz="816" dirty="0">
              <a:solidFill>
                <a:srgbClr val="808080"/>
              </a:solidFill>
            </a:endParaRPr>
          </a:p>
        </p:txBody>
      </p:sp>
    </p:spTree>
    <p:extLst>
      <p:ext uri="{BB962C8B-B14F-4D97-AF65-F5344CB8AC3E}">
        <p14:creationId xmlns:p14="http://schemas.microsoft.com/office/powerpoint/2010/main" val="1472627408"/>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Only" preserve="1">
  <p:cSld name="1_Title Only">
    <p:bg bwMode="ltGray">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2119" y="2118"/>
          <a:ext cx="2116" cy="2116"/>
        </p:xfrm>
        <a:graphic>
          <a:graphicData uri="http://schemas.openxmlformats.org/presentationml/2006/ole">
            <mc:AlternateContent xmlns:mc="http://schemas.openxmlformats.org/markup-compatibility/2006">
              <mc:Choice xmlns:v="urn:schemas-microsoft-com:vml" Requires="v">
                <p:oleObj spid="_x0000_s8446" name="think-cell Slide" r:id="rId4" imgW="530" imgH="528" progId="TCLayout.ActiveDocument.1">
                  <p:embed/>
                </p:oleObj>
              </mc:Choice>
              <mc:Fallback>
                <p:oleObj name="think-cell Slide" r:id="rId4" imgW="530" imgH="528" progId="TCLayout.ActiveDocument.1">
                  <p:embed/>
                  <p:pic>
                    <p:nvPicPr>
                      <p:cNvPr id="3" name="Object 2" hidden="1"/>
                      <p:cNvPicPr/>
                      <p:nvPr/>
                    </p:nvPicPr>
                    <p:blipFill>
                      <a:blip r:embed="rId5"/>
                      <a:stretch>
                        <a:fillRect/>
                      </a:stretch>
                    </p:blipFill>
                    <p:spPr>
                      <a:xfrm>
                        <a:off x="2119" y="2118"/>
                        <a:ext cx="2116" cy="2116"/>
                      </a:xfrm>
                      <a:prstGeom prst="rect">
                        <a:avLst/>
                      </a:prstGeom>
                    </p:spPr>
                  </p:pic>
                </p:oleObj>
              </mc:Fallback>
            </mc:AlternateContent>
          </a:graphicData>
        </a:graphic>
      </p:graphicFrame>
      <p:sp>
        <p:nvSpPr>
          <p:cNvPr id="2" name="Title 1"/>
          <p:cNvSpPr>
            <a:spLocks noGrp="1"/>
          </p:cNvSpPr>
          <p:nvPr>
            <p:ph type="title"/>
          </p:nvPr>
        </p:nvSpPr>
        <p:spPr bwMode="ltGray"/>
        <p:txBody>
          <a:bodyPr/>
          <a:lstStyle/>
          <a:p>
            <a:r>
              <a:rPr lang="en-US" dirty="0"/>
              <a:t>Click to edit Master title style</a:t>
            </a:r>
          </a:p>
        </p:txBody>
      </p:sp>
      <p:pic>
        <p:nvPicPr>
          <p:cNvPr id="12" name="Picture 11"/>
          <p:cNvPicPr>
            <a:picLocks noChangeAspect="1"/>
          </p:cNvPicPr>
          <p:nvPr userDrawn="1"/>
        </p:nvPicPr>
        <p:blipFill>
          <a:blip r:embed="rId6"/>
          <a:stretch>
            <a:fillRect/>
          </a:stretch>
        </p:blipFill>
        <p:spPr>
          <a:xfrm>
            <a:off x="423009" y="2137218"/>
            <a:ext cx="3820491" cy="4576460"/>
          </a:xfrm>
          <a:prstGeom prst="rect">
            <a:avLst/>
          </a:prstGeom>
        </p:spPr>
      </p:pic>
      <p:sp>
        <p:nvSpPr>
          <p:cNvPr id="6" name="Slide Number"/>
          <p:cNvSpPr txBox="1">
            <a:spLocks/>
          </p:cNvSpPr>
          <p:nvPr userDrawn="1"/>
        </p:nvSpPr>
        <p:spPr bwMode="ltGray">
          <a:xfrm>
            <a:off x="11722420" y="6576560"/>
            <a:ext cx="165109" cy="164212"/>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defTabSz="914126" fontAlgn="base">
              <a:spcBef>
                <a:spcPct val="0"/>
              </a:spcBef>
              <a:spcAft>
                <a:spcPct val="0"/>
              </a:spcAft>
            </a:pPr>
            <a:fld id="{42C328C1-A84F-4A39-A664-DBA00541A8C6}" type="slidenum">
              <a:rPr lang="en-US" sz="1067" smtClean="0">
                <a:solidFill>
                  <a:srgbClr val="FFFFFF"/>
                </a:solidFill>
              </a:rPr>
              <a:pPr algn="r" defTabSz="914126" fontAlgn="base">
                <a:spcBef>
                  <a:spcPct val="0"/>
                </a:spcBef>
                <a:spcAft>
                  <a:spcPct val="0"/>
                </a:spcAft>
              </a:pPr>
              <a:t>‹#›</a:t>
            </a:fld>
            <a:endParaRPr lang="en-US" sz="1067" dirty="0">
              <a:solidFill>
                <a:srgbClr val="FFFFFF"/>
              </a:solidFill>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bwMode="auto">
          <a:xfrm>
            <a:off x="10067495" y="6444486"/>
            <a:ext cx="1441680" cy="311033"/>
          </a:xfrm>
          <a:prstGeom prst="rect">
            <a:avLst/>
          </a:prstGeom>
        </p:spPr>
      </p:pic>
      <p:pic>
        <p:nvPicPr>
          <p:cNvPr id="10" name="Picture 9"/>
          <p:cNvPicPr>
            <a:picLocks noChangeAspect="1"/>
          </p:cNvPicPr>
          <p:nvPr userDrawn="1"/>
        </p:nvPicPr>
        <p:blipFill rotWithShape="1">
          <a:blip r:embed="rId8" cstate="screen">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b="-11490"/>
          <a:stretch/>
        </p:blipFill>
        <p:spPr bwMode="auto">
          <a:xfrm>
            <a:off x="10064219" y="6452653"/>
            <a:ext cx="859713" cy="346771"/>
          </a:xfrm>
          <a:prstGeom prst="rect">
            <a:avLst/>
          </a:prstGeom>
        </p:spPr>
      </p:pic>
    </p:spTree>
    <p:extLst>
      <p:ext uri="{BB962C8B-B14F-4D97-AF65-F5344CB8AC3E}">
        <p14:creationId xmlns:p14="http://schemas.microsoft.com/office/powerpoint/2010/main" val="299216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8" name="Rectangle 17"/>
          <p:cNvSpPr/>
          <p:nvPr userDrawn="1"/>
        </p:nvSpPr>
        <p:spPr>
          <a:xfrm>
            <a:off x="-2" y="6468395"/>
            <a:ext cx="12192001" cy="398705"/>
          </a:xfrm>
          <a:prstGeom prst="rect">
            <a:avLst/>
          </a:prstGeom>
          <a:blipFill>
            <a:blip r:embed="rId4">
              <a:duotone>
                <a:schemeClr val="accent1">
                  <a:shade val="45000"/>
                  <a:satMod val="135000"/>
                </a:schemeClr>
                <a:prstClr val="white"/>
              </a:duotone>
            </a:blip>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rgbClr val="000000"/>
              </a:solidFill>
            </a:endParaRPr>
          </a:p>
        </p:txBody>
      </p:sp>
      <p:sp>
        <p:nvSpPr>
          <p:cNvPr id="6" name="Rectangle 5"/>
          <p:cNvSpPr/>
          <p:nvPr userDrawn="1"/>
        </p:nvSpPr>
        <p:spPr>
          <a:xfrm>
            <a:off x="-3" y="6468395"/>
            <a:ext cx="12192001" cy="398705"/>
          </a:xfrm>
          <a:prstGeom prst="rect">
            <a:avLst/>
          </a:prstGeom>
          <a:solidFill>
            <a:srgbClr val="FF0000">
              <a:alpha val="53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rgbClr val="000000"/>
              </a:solidFill>
            </a:endParaRPr>
          </a:p>
        </p:txBody>
      </p:sp>
      <p:cxnSp>
        <p:nvCxnSpPr>
          <p:cNvPr id="11" name="Straight Connector 10"/>
          <p:cNvCxnSpPr/>
          <p:nvPr userDrawn="1"/>
        </p:nvCxnSpPr>
        <p:spPr>
          <a:xfrm flipH="1">
            <a:off x="1624260" y="6468394"/>
            <a:ext cx="96255" cy="39870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1572116" y="6468394"/>
            <a:ext cx="96255" cy="39870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10206599" y="6468394"/>
            <a:ext cx="96255" cy="39870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0154455" y="6468394"/>
            <a:ext cx="96255" cy="39870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userDrawn="1"/>
        </p:nvPicPr>
        <p:blipFill>
          <a:blip r:embed="rId5" cstate="screen">
            <a:biLevel thresh="25000"/>
            <a:extLst>
              <a:ext uri="{28A0092B-C50C-407E-A947-70E740481C1C}">
                <a14:useLocalDpi xmlns:a14="http://schemas.microsoft.com/office/drawing/2010/main"/>
              </a:ext>
            </a:extLst>
          </a:blip>
          <a:stretch>
            <a:fillRect/>
          </a:stretch>
        </p:blipFill>
        <p:spPr bwMode="ltGray">
          <a:xfrm>
            <a:off x="48124" y="6512231"/>
            <a:ext cx="1441680" cy="311033"/>
          </a:xfrm>
          <a:prstGeom prst="rect">
            <a:avLst/>
          </a:prstGeom>
        </p:spPr>
      </p:pic>
      <p:graphicFrame>
        <p:nvGraphicFramePr>
          <p:cNvPr id="3" name="Object 2" hidden="1"/>
          <p:cNvGraphicFramePr>
            <a:graphicFrameLocks noChangeAspect="1"/>
          </p:cNvGraphicFramePr>
          <p:nvPr userDrawn="1">
            <p:custDataLst>
              <p:tags r:id="rId2"/>
            </p:custDataLs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11392" name="think-cell Slide" r:id="rId6" imgW="353" imgH="353" progId="TCLayout.ActiveDocument.1">
                  <p:embed/>
                </p:oleObj>
              </mc:Choice>
              <mc:Fallback>
                <p:oleObj name="think-cell Slide" r:id="rId6" imgW="353" imgH="353" progId="TCLayout.ActiveDocument.1">
                  <p:embed/>
                  <p:pic>
                    <p:nvPicPr>
                      <p:cNvPr id="3" name="Object 2" hidden="1"/>
                      <p:cNvPicPr/>
                      <p:nvPr/>
                    </p:nvPicPr>
                    <p:blipFill>
                      <a:blip r:embed="rId7"/>
                      <a:stretch>
                        <a:fillRect/>
                      </a:stretch>
                    </p:blipFill>
                    <p:spPr>
                      <a:xfrm>
                        <a:off x="2118" y="2118"/>
                        <a:ext cx="2116" cy="2116"/>
                      </a:xfrm>
                      <a:prstGeom prst="rect">
                        <a:avLst/>
                      </a:prstGeom>
                    </p:spPr>
                  </p:pic>
                </p:oleObj>
              </mc:Fallback>
            </mc:AlternateContent>
          </a:graphicData>
        </a:graphic>
      </p:graphicFrame>
      <p:sp>
        <p:nvSpPr>
          <p:cNvPr id="5" name="doc id" hidden="1"/>
          <p:cNvSpPr>
            <a:spLocks noChangeArrowheads="1"/>
          </p:cNvSpPr>
          <p:nvPr userDrawn="1"/>
        </p:nvSpPr>
        <p:spPr bwMode="auto">
          <a:xfrm>
            <a:off x="10995479" y="51833"/>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04" fontAlgn="base">
              <a:spcBef>
                <a:spcPct val="0"/>
              </a:spcBef>
              <a:spcAft>
                <a:spcPct val="0"/>
              </a:spcAft>
            </a:pPr>
            <a:endParaRPr lang="en-US" sz="816" dirty="0">
              <a:solidFill>
                <a:srgbClr val="808080"/>
              </a:solidFill>
            </a:endParaRPr>
          </a:p>
        </p:txBody>
      </p:sp>
      <p:sp>
        <p:nvSpPr>
          <p:cNvPr id="20" name="Footer Placeholder 2"/>
          <p:cNvSpPr>
            <a:spLocks noGrp="1"/>
          </p:cNvSpPr>
          <p:nvPr>
            <p:ph type="ftr" sz="quarter" idx="11"/>
          </p:nvPr>
        </p:nvSpPr>
        <p:spPr>
          <a:xfrm>
            <a:off x="4038600" y="6485185"/>
            <a:ext cx="4114800" cy="365125"/>
          </a:xfrm>
          <a:prstGeom prst="rect">
            <a:avLst/>
          </a:prstGeom>
          <a:ln>
            <a:noFill/>
          </a:ln>
        </p:spPr>
        <p:txBody>
          <a:bodyPr anchor="ctr"/>
          <a:lstStyle>
            <a:lvl1pPr algn="ctr">
              <a:defRPr sz="1200">
                <a:solidFill>
                  <a:schemeClr val="bg1"/>
                </a:solidFill>
              </a:defRPr>
            </a:lvl1pPr>
          </a:lstStyle>
          <a:p>
            <a:pPr fontAlgn="base">
              <a:spcBef>
                <a:spcPct val="0"/>
              </a:spcBef>
              <a:spcAft>
                <a:spcPct val="0"/>
              </a:spcAft>
            </a:pPr>
            <a:r>
              <a:rPr lang="en-US" dirty="0">
                <a:solidFill>
                  <a:srgbClr val="FFFFFF"/>
                </a:solidFill>
              </a:rPr>
              <a:t>confidential</a:t>
            </a:r>
          </a:p>
        </p:txBody>
      </p:sp>
      <p:sp>
        <p:nvSpPr>
          <p:cNvPr id="21" name="Slide Number Placeholder 3"/>
          <p:cNvSpPr>
            <a:spLocks noGrp="1"/>
          </p:cNvSpPr>
          <p:nvPr>
            <p:ph type="sldNum" sz="quarter" idx="12"/>
          </p:nvPr>
        </p:nvSpPr>
        <p:spPr>
          <a:xfrm>
            <a:off x="10719821" y="6485185"/>
            <a:ext cx="1206473" cy="365125"/>
          </a:xfrm>
          <a:prstGeom prst="rect">
            <a:avLst/>
          </a:prstGeom>
        </p:spPr>
        <p:txBody>
          <a:bodyPr anchor="ctr"/>
          <a:lstStyle>
            <a:lvl1pPr algn="ctr">
              <a:defRPr sz="1200">
                <a:solidFill>
                  <a:schemeClr val="bg1"/>
                </a:solidFill>
              </a:defRPr>
            </a:lvl1pPr>
          </a:lstStyle>
          <a:p>
            <a:fld id="{30F9CFBC-D7AA-413D-BEC7-410FBC864B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732081666"/>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2163" y="1625"/>
          <a:ext cx="2159" cy="1619"/>
        </p:xfrm>
        <a:graphic>
          <a:graphicData uri="http://schemas.openxmlformats.org/presentationml/2006/ole">
            <mc:AlternateContent xmlns:mc="http://schemas.openxmlformats.org/markup-compatibility/2006">
              <mc:Choice xmlns:v="urn:schemas-microsoft-com:vml" Requires="v">
                <p:oleObj spid="_x0000_s1344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63" y="1625"/>
                        <a:ext cx="2159" cy="1619"/>
                      </a:xfrm>
                      <a:prstGeom prst="rect">
                        <a:avLst/>
                      </a:prstGeom>
                    </p:spPr>
                  </p:pic>
                </p:oleObj>
              </mc:Fallback>
            </mc:AlternateContent>
          </a:graphicData>
        </a:graphic>
      </p:graphicFrame>
      <p:pic>
        <p:nvPicPr>
          <p:cNvPr id="18" name="Picture 1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ltGray">
          <a:xfrm>
            <a:off x="1" y="0"/>
            <a:ext cx="12192000" cy="6858000"/>
          </a:xfrm>
          <a:prstGeom prst="rect">
            <a:avLst/>
          </a:prstGeom>
        </p:spPr>
      </p:pic>
      <p:pic>
        <p:nvPicPr>
          <p:cNvPr id="15" name="Picture 1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bwMode="ltGray">
          <a:xfrm>
            <a:off x="9326261" y="399950"/>
            <a:ext cx="2580788" cy="556788"/>
          </a:xfrm>
          <a:prstGeom prst="rect">
            <a:avLst/>
          </a:prstGeom>
        </p:spPr>
      </p:pic>
      <p:sp>
        <p:nvSpPr>
          <p:cNvPr id="4" name="Working Draft Text" hidden="1"/>
          <p:cNvSpPr txBox="1">
            <a:spLocks noChangeArrowheads="1"/>
          </p:cNvSpPr>
          <p:nvPr userDrawn="1"/>
        </p:nvSpPr>
        <p:spPr bwMode="ltGray">
          <a:xfrm>
            <a:off x="211603" y="295391"/>
            <a:ext cx="3795784"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b="1" dirty="0">
                <a:solidFill>
                  <a:srgbClr val="FFFFFF"/>
                </a:solidFill>
                <a:latin typeface="Arial"/>
              </a:rPr>
              <a:t>WORKING DRAFT</a:t>
            </a:r>
          </a:p>
        </p:txBody>
      </p:sp>
      <p:sp>
        <p:nvSpPr>
          <p:cNvPr id="6" name="Working Draft" hidden="1"/>
          <p:cNvSpPr txBox="1">
            <a:spLocks noChangeArrowheads="1"/>
          </p:cNvSpPr>
          <p:nvPr userDrawn="1"/>
        </p:nvSpPr>
        <p:spPr bwMode="ltGray">
          <a:xfrm>
            <a:off x="211605" y="457278"/>
            <a:ext cx="4038929"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dirty="0">
                <a:solidFill>
                  <a:srgbClr val="FFFFFF"/>
                </a:solidFill>
                <a:latin typeface="Arial"/>
              </a:rPr>
              <a:t>Last Modified 4/26/2017 6:31 AM Eastern Standard Time</a:t>
            </a:r>
          </a:p>
        </p:txBody>
      </p:sp>
      <p:sp>
        <p:nvSpPr>
          <p:cNvPr id="7" name="Printed" hidden="1"/>
          <p:cNvSpPr txBox="1">
            <a:spLocks noChangeArrowheads="1"/>
          </p:cNvSpPr>
          <p:nvPr userDrawn="1"/>
        </p:nvSpPr>
        <p:spPr bwMode="ltGray">
          <a:xfrm>
            <a:off x="211603" y="619165"/>
            <a:ext cx="3795784"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dirty="0">
                <a:solidFill>
                  <a:srgbClr val="FFFFFF"/>
                </a:solidFill>
                <a:latin typeface="Arial"/>
              </a:rPr>
              <a:t>Printed 4/4/2017 2:50 PM Eastern Standard Time</a:t>
            </a:r>
          </a:p>
        </p:txBody>
      </p:sp>
      <p:sp>
        <p:nvSpPr>
          <p:cNvPr id="13314" name="Title"/>
          <p:cNvSpPr>
            <a:spLocks noGrp="1" noChangeArrowheads="1"/>
          </p:cNvSpPr>
          <p:nvPr userDrawn="1">
            <p:ph type="ctrTitle"/>
          </p:nvPr>
        </p:nvSpPr>
        <p:spPr bwMode="ltGray">
          <a:xfrm>
            <a:off x="211603" y="2299058"/>
            <a:ext cx="3683413" cy="1969771"/>
          </a:xfrm>
          <a:prstGeom prst="rect">
            <a:avLst/>
          </a:prstGeom>
        </p:spPr>
        <p:txBody>
          <a:bodyPr wrap="square" anchor="ctr" anchorCtr="0">
            <a:spAutoFit/>
          </a:bodyPr>
          <a:lstStyle>
            <a:lvl1pPr>
              <a:defRPr lang="x-none" sz="4266" b="0" baseline="0">
                <a:solidFill>
                  <a:schemeClr val="bg1"/>
                </a:solidFill>
                <a:latin typeface="+mj-lt"/>
                <a:ea typeface="+mj-ea"/>
              </a:defRPr>
            </a:lvl1pPr>
          </a:lstStyle>
          <a:p>
            <a:pPr lvl="0" latinLnBrk="0"/>
            <a:r>
              <a:rPr lang="en-US" noProof="0" dirty="0"/>
              <a:t>Click to edit Master title style</a:t>
            </a:r>
          </a:p>
        </p:txBody>
      </p:sp>
      <p:sp>
        <p:nvSpPr>
          <p:cNvPr id="13315" name="Subtitle"/>
          <p:cNvSpPr>
            <a:spLocks noGrp="1" noChangeArrowheads="1"/>
          </p:cNvSpPr>
          <p:nvPr userDrawn="1">
            <p:ph type="subTitle" idx="1"/>
          </p:nvPr>
        </p:nvSpPr>
        <p:spPr bwMode="ltGray">
          <a:xfrm>
            <a:off x="211603" y="5395714"/>
            <a:ext cx="3683413" cy="287259"/>
          </a:xfrm>
          <a:prstGeom prst="rect">
            <a:avLst/>
          </a:prstGeom>
        </p:spPr>
        <p:txBody>
          <a:bodyPr wrap="square" anchor="b" anchorCtr="0">
            <a:spAutoFit/>
          </a:bodyPr>
          <a:lstStyle>
            <a:lvl1pPr>
              <a:defRPr lang="x-none" sz="1866" cap="none" baseline="0">
                <a:solidFill>
                  <a:schemeClr val="bg1"/>
                </a:solidFill>
                <a:latin typeface="+mn-lt"/>
                <a:ea typeface="+mn-ea"/>
              </a:defRPr>
            </a:lvl1pPr>
          </a:lstStyle>
          <a:p>
            <a:pPr lvl="0" latinLnBrk="0"/>
            <a:r>
              <a:rPr lang="en-US" noProof="0" dirty="0"/>
              <a:t>Click to edit Master subtitle style</a:t>
            </a:r>
          </a:p>
        </p:txBody>
      </p:sp>
      <p:sp>
        <p:nvSpPr>
          <p:cNvPr id="57" name="Document type" hidden="1"/>
          <p:cNvSpPr txBox="1">
            <a:spLocks noChangeArrowheads="1"/>
          </p:cNvSpPr>
          <p:nvPr userDrawn="1"/>
        </p:nvSpPr>
        <p:spPr bwMode="ltGray">
          <a:xfrm>
            <a:off x="211603" y="5955732"/>
            <a:ext cx="3795784" cy="287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866" dirty="0">
                <a:solidFill>
                  <a:srgbClr val="FFFFFF"/>
                </a:solidFill>
                <a:latin typeface="Arial"/>
              </a:rPr>
              <a:t>Document type | Date</a:t>
            </a:r>
          </a:p>
        </p:txBody>
      </p:sp>
      <p:sp>
        <p:nvSpPr>
          <p:cNvPr id="5" name="doc id"/>
          <p:cNvSpPr txBox="1">
            <a:spLocks noChangeArrowheads="1"/>
          </p:cNvSpPr>
          <p:nvPr userDrawn="1"/>
        </p:nvSpPr>
        <p:spPr bwMode="ltGray">
          <a:xfrm>
            <a:off x="11487912" y="37255"/>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defTabSz="914126" eaLnBrk="1" fontAlgn="base" hangingPunct="1">
              <a:spcBef>
                <a:spcPct val="0"/>
              </a:spcBef>
              <a:spcAft>
                <a:spcPct val="0"/>
              </a:spcAft>
              <a:defRPr lang="x-none"/>
            </a:pPr>
            <a:endParaRPr lang="en-US" sz="816" dirty="0">
              <a:solidFill>
                <a:srgbClr val="FFFFFF"/>
              </a:solidFill>
              <a:latin typeface="Arial"/>
            </a:endParaRPr>
          </a:p>
        </p:txBody>
      </p:sp>
      <p:pic>
        <p:nvPicPr>
          <p:cNvPr id="9" name="Picture 8"/>
          <p:cNvPicPr>
            <a:picLocks noChangeAspect="1"/>
          </p:cNvPicPr>
          <p:nvPr userDrawn="1"/>
        </p:nvPicPr>
        <p:blipFill>
          <a:blip r:embed="rId8"/>
          <a:stretch>
            <a:fillRect/>
          </a:stretch>
        </p:blipFill>
        <p:spPr bwMode="ltGray">
          <a:xfrm>
            <a:off x="4250534" y="1643856"/>
            <a:ext cx="3844877" cy="4300085"/>
          </a:xfrm>
          <a:prstGeom prst="rect">
            <a:avLst/>
          </a:prstGeom>
        </p:spPr>
      </p:pic>
    </p:spTree>
    <p:extLst>
      <p:ext uri="{BB962C8B-B14F-4D97-AF65-F5344CB8AC3E}">
        <p14:creationId xmlns:p14="http://schemas.microsoft.com/office/powerpoint/2010/main" val="3223604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1_Title Only">
    <p:bg bwMode="ltGray">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2119" y="2118"/>
          <a:ext cx="2116" cy="2116"/>
        </p:xfrm>
        <a:graphic>
          <a:graphicData uri="http://schemas.openxmlformats.org/presentationml/2006/ole">
            <mc:AlternateContent xmlns:mc="http://schemas.openxmlformats.org/markup-compatibility/2006">
              <mc:Choice xmlns:v="urn:schemas-microsoft-com:vml" Requires="v">
                <p:oleObj spid="_x0000_s4438" name="think-cell Slide" r:id="rId4" imgW="530" imgH="528" progId="TCLayout.ActiveDocument.1">
                  <p:embed/>
                </p:oleObj>
              </mc:Choice>
              <mc:Fallback>
                <p:oleObj name="think-cell Slide" r:id="rId4" imgW="530" imgH="528" progId="TCLayout.ActiveDocument.1">
                  <p:embed/>
                  <p:pic>
                    <p:nvPicPr>
                      <p:cNvPr id="3" name="Object 2" hidden="1"/>
                      <p:cNvPicPr/>
                      <p:nvPr/>
                    </p:nvPicPr>
                    <p:blipFill>
                      <a:blip r:embed="rId5"/>
                      <a:stretch>
                        <a:fillRect/>
                      </a:stretch>
                    </p:blipFill>
                    <p:spPr>
                      <a:xfrm>
                        <a:off x="2119" y="2118"/>
                        <a:ext cx="2116" cy="2116"/>
                      </a:xfrm>
                      <a:prstGeom prst="rect">
                        <a:avLst/>
                      </a:prstGeom>
                    </p:spPr>
                  </p:pic>
                </p:oleObj>
              </mc:Fallback>
            </mc:AlternateContent>
          </a:graphicData>
        </a:graphic>
      </p:graphicFrame>
      <p:sp>
        <p:nvSpPr>
          <p:cNvPr id="2" name="Title 1"/>
          <p:cNvSpPr>
            <a:spLocks noGrp="1"/>
          </p:cNvSpPr>
          <p:nvPr>
            <p:ph type="title"/>
          </p:nvPr>
        </p:nvSpPr>
        <p:spPr bwMode="ltGray"/>
        <p:txBody>
          <a:bodyPr/>
          <a:lstStyle/>
          <a:p>
            <a:r>
              <a:rPr lang="en-US" dirty="0"/>
              <a:t>Click to edit Master title style</a:t>
            </a:r>
          </a:p>
        </p:txBody>
      </p:sp>
      <p:pic>
        <p:nvPicPr>
          <p:cNvPr id="12" name="Picture 11"/>
          <p:cNvPicPr>
            <a:picLocks noChangeAspect="1"/>
          </p:cNvPicPr>
          <p:nvPr/>
        </p:nvPicPr>
        <p:blipFill>
          <a:blip r:embed="rId6"/>
          <a:stretch>
            <a:fillRect/>
          </a:stretch>
        </p:blipFill>
        <p:spPr>
          <a:xfrm>
            <a:off x="423009" y="2137218"/>
            <a:ext cx="3820491" cy="4576460"/>
          </a:xfrm>
          <a:prstGeom prst="rect">
            <a:avLst/>
          </a:prstGeom>
        </p:spPr>
      </p:pic>
      <p:sp>
        <p:nvSpPr>
          <p:cNvPr id="6" name="Slide Number"/>
          <p:cNvSpPr txBox="1">
            <a:spLocks/>
          </p:cNvSpPr>
          <p:nvPr/>
        </p:nvSpPr>
        <p:spPr bwMode="ltGray">
          <a:xfrm>
            <a:off x="11722420" y="6576560"/>
            <a:ext cx="165109" cy="164212"/>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defTabSz="914126" fontAlgn="base">
              <a:spcBef>
                <a:spcPct val="0"/>
              </a:spcBef>
              <a:spcAft>
                <a:spcPct val="0"/>
              </a:spcAft>
            </a:pPr>
            <a:fld id="{42C328C1-A84F-4A39-A664-DBA00541A8C6}" type="slidenum">
              <a:rPr lang="en-US" sz="1067" smtClean="0">
                <a:solidFill>
                  <a:srgbClr val="FFFFFF"/>
                </a:solidFill>
              </a:rPr>
              <a:pPr algn="r" defTabSz="914126" fontAlgn="base">
                <a:spcBef>
                  <a:spcPct val="0"/>
                </a:spcBef>
                <a:spcAft>
                  <a:spcPct val="0"/>
                </a:spcAft>
              </a:pPr>
              <a:t>‹#›</a:t>
            </a:fld>
            <a:endParaRPr lang="en-US" sz="1067" dirty="0">
              <a:solidFill>
                <a:srgbClr val="FFFFFF"/>
              </a:solidFill>
            </a:endParaRPr>
          </a:p>
        </p:txBody>
      </p:sp>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auto">
          <a:xfrm>
            <a:off x="10067495" y="6444486"/>
            <a:ext cx="1441680" cy="311033"/>
          </a:xfrm>
          <a:prstGeom prst="rect">
            <a:avLst/>
          </a:prstGeom>
        </p:spPr>
      </p:pic>
      <p:pic>
        <p:nvPicPr>
          <p:cNvPr id="10" name="Picture 9"/>
          <p:cNvPicPr>
            <a:picLocks noChangeAspect="1"/>
          </p:cNvPicPr>
          <p:nvPr/>
        </p:nvPicPr>
        <p:blipFill rotWithShape="1">
          <a:blip r:embed="rId8" cstate="screen">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b="-11490"/>
          <a:stretch/>
        </p:blipFill>
        <p:spPr bwMode="auto">
          <a:xfrm>
            <a:off x="10064219" y="6452653"/>
            <a:ext cx="859713" cy="346771"/>
          </a:xfrm>
          <a:prstGeom prst="rect">
            <a:avLst/>
          </a:prstGeom>
        </p:spPr>
      </p:pic>
    </p:spTree>
    <p:extLst>
      <p:ext uri="{BB962C8B-B14F-4D97-AF65-F5344CB8AC3E}">
        <p14:creationId xmlns:p14="http://schemas.microsoft.com/office/powerpoint/2010/main" val="498595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8737601" y="6356357"/>
            <a:ext cx="2844800" cy="365125"/>
          </a:xfrm>
          <a:prstGeom prst="rect">
            <a:avLst/>
          </a:prstGeom>
        </p:spPr>
        <p:txBody>
          <a:bodyPr/>
          <a:lstStyle/>
          <a:p>
            <a:fld id="{F8785CA4-44F4-4AA1-A41E-35C66D36B26D}" type="slidenum">
              <a:rPr lang="en-US" smtClean="0"/>
              <a:t>‹#›</a:t>
            </a:fld>
            <a:endParaRPr lang="en-US"/>
          </a:p>
        </p:txBody>
      </p:sp>
      <p:pic>
        <p:nvPicPr>
          <p:cNvPr id="9218" name="Picture 2" descr="http://home.coca-cola.com/SiteCollectionImages/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601201" y="97154"/>
            <a:ext cx="2590800" cy="57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093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5145-95E5-4F16-B40B-2A6E7A791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DD243D-7A8A-47C2-993D-F42C878D2F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D2CE46-F540-45F6-B38C-423C94D16AB3}"/>
              </a:ext>
            </a:extLst>
          </p:cNvPr>
          <p:cNvSpPr>
            <a:spLocks noGrp="1"/>
          </p:cNvSpPr>
          <p:nvPr>
            <p:ph type="dt" sz="half" idx="10"/>
          </p:nvPr>
        </p:nvSpPr>
        <p:spPr/>
        <p:txBody>
          <a:bodyPr/>
          <a:lstStyle/>
          <a:p>
            <a:fld id="{AD408152-589E-4F4B-9D3A-E9C08FFF0246}" type="datetimeFigureOut">
              <a:rPr lang="en-US" smtClean="0"/>
              <a:t>6/27/2019</a:t>
            </a:fld>
            <a:endParaRPr lang="en-US" dirty="0"/>
          </a:p>
        </p:txBody>
      </p:sp>
      <p:sp>
        <p:nvSpPr>
          <p:cNvPr id="5" name="Footer Placeholder 4">
            <a:extLst>
              <a:ext uri="{FF2B5EF4-FFF2-40B4-BE49-F238E27FC236}">
                <a16:creationId xmlns:a16="http://schemas.microsoft.com/office/drawing/2014/main" id="{1EF3CA9B-791F-40F9-8181-8AEFC70D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F3B7BE-EEC9-4983-99F3-4450A3AA0E53}"/>
              </a:ext>
            </a:extLst>
          </p:cNvPr>
          <p:cNvSpPr>
            <a:spLocks noGrp="1"/>
          </p:cNvSpPr>
          <p:nvPr>
            <p:ph type="sldNum" sz="quarter" idx="12"/>
          </p:nvPr>
        </p:nvSpPr>
        <p:spPr/>
        <p:txBody>
          <a:bodyPr/>
          <a:lstStyle/>
          <a:p>
            <a:fld id="{99A23140-98C2-4DED-80E1-53059231DB0B}" type="slidenum">
              <a:rPr lang="en-US" smtClean="0"/>
              <a:t>‹#›</a:t>
            </a:fld>
            <a:endParaRPr lang="en-US" dirty="0"/>
          </a:p>
        </p:txBody>
      </p:sp>
    </p:spTree>
    <p:extLst>
      <p:ext uri="{BB962C8B-B14F-4D97-AF65-F5344CB8AC3E}">
        <p14:creationId xmlns:p14="http://schemas.microsoft.com/office/powerpoint/2010/main" val="1781808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5919D-AD1C-466F-A86E-9AA879AEBC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4CDBDC-AA1C-4484-BFE3-ECE375F2FB1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0D99BD-8891-4F49-BAB0-59C5016D981C}"/>
              </a:ext>
            </a:extLst>
          </p:cNvPr>
          <p:cNvSpPr>
            <a:spLocks noGrp="1"/>
          </p:cNvSpPr>
          <p:nvPr>
            <p:ph type="dt" sz="half" idx="10"/>
          </p:nvPr>
        </p:nvSpPr>
        <p:spPr/>
        <p:txBody>
          <a:bodyPr/>
          <a:lstStyle/>
          <a:p>
            <a:fld id="{443000C5-CF7B-43BE-A5D9-DB718F43D9CB}" type="datetimeFigureOut">
              <a:rPr lang="en-US" smtClean="0"/>
              <a:t>6/27/2019</a:t>
            </a:fld>
            <a:endParaRPr lang="en-US"/>
          </a:p>
        </p:txBody>
      </p:sp>
      <p:sp>
        <p:nvSpPr>
          <p:cNvPr id="5" name="Footer Placeholder 4">
            <a:extLst>
              <a:ext uri="{FF2B5EF4-FFF2-40B4-BE49-F238E27FC236}">
                <a16:creationId xmlns:a16="http://schemas.microsoft.com/office/drawing/2014/main" id="{EC03A982-DD92-4A61-912B-D3A628216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73C362-757A-4B73-87FF-2D5933B3B649}"/>
              </a:ext>
            </a:extLst>
          </p:cNvPr>
          <p:cNvSpPr>
            <a:spLocks noGrp="1"/>
          </p:cNvSpPr>
          <p:nvPr>
            <p:ph type="sldNum" sz="quarter" idx="12"/>
          </p:nvPr>
        </p:nvSpPr>
        <p:spPr/>
        <p:txBody>
          <a:bodyPr/>
          <a:lstStyle/>
          <a:p>
            <a:fld id="{F8785CA4-44F4-4AA1-A41E-35C66D36B26D}" type="slidenum">
              <a:rPr lang="en-US" smtClean="0"/>
              <a:t>‹#›</a:t>
            </a:fld>
            <a:endParaRPr lang="en-US"/>
          </a:p>
        </p:txBody>
      </p:sp>
    </p:spTree>
    <p:extLst>
      <p:ext uri="{BB962C8B-B14F-4D97-AF65-F5344CB8AC3E}">
        <p14:creationId xmlns:p14="http://schemas.microsoft.com/office/powerpoint/2010/main" val="1806938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2A17C-8068-4D9C-890F-CC13961733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216D15-04FF-4507-BBCA-5BCA040354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10D6C8F-7EDD-485D-AD94-C916F6345480}"/>
              </a:ext>
            </a:extLst>
          </p:cNvPr>
          <p:cNvSpPr>
            <a:spLocks noGrp="1"/>
          </p:cNvSpPr>
          <p:nvPr>
            <p:ph type="dt" sz="half" idx="10"/>
          </p:nvPr>
        </p:nvSpPr>
        <p:spPr/>
        <p:txBody>
          <a:bodyPr/>
          <a:lstStyle/>
          <a:p>
            <a:fld id="{AD408152-589E-4F4B-9D3A-E9C08FFF0246}" type="datetimeFigureOut">
              <a:rPr lang="en-US" smtClean="0"/>
              <a:t>6/27/2019</a:t>
            </a:fld>
            <a:endParaRPr lang="en-US" dirty="0"/>
          </a:p>
        </p:txBody>
      </p:sp>
      <p:sp>
        <p:nvSpPr>
          <p:cNvPr id="5" name="Footer Placeholder 4">
            <a:extLst>
              <a:ext uri="{FF2B5EF4-FFF2-40B4-BE49-F238E27FC236}">
                <a16:creationId xmlns:a16="http://schemas.microsoft.com/office/drawing/2014/main" id="{32F51B08-6179-4A71-971A-4C1DA37F55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3478301-FB5A-4934-BEAC-4C9E629BE01C}"/>
              </a:ext>
            </a:extLst>
          </p:cNvPr>
          <p:cNvSpPr>
            <a:spLocks noGrp="1"/>
          </p:cNvSpPr>
          <p:nvPr>
            <p:ph type="sldNum" sz="quarter" idx="12"/>
          </p:nvPr>
        </p:nvSpPr>
        <p:spPr/>
        <p:txBody>
          <a:bodyPr/>
          <a:lstStyle/>
          <a:p>
            <a:fld id="{99A23140-98C2-4DED-80E1-53059231DB0B}" type="slidenum">
              <a:rPr lang="en-US" smtClean="0"/>
              <a:t>‹#›</a:t>
            </a:fld>
            <a:endParaRPr lang="en-US" dirty="0"/>
          </a:p>
        </p:txBody>
      </p:sp>
    </p:spTree>
    <p:extLst>
      <p:ext uri="{BB962C8B-B14F-4D97-AF65-F5344CB8AC3E}">
        <p14:creationId xmlns:p14="http://schemas.microsoft.com/office/powerpoint/2010/main" val="2705366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02C8-B229-4C37-BA0F-29F2C2C468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B1DE4B-B915-4F1F-81BF-2DAA84A6CF7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CB8936-4BE0-4ADD-BA75-7CAE482AD14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7F5819-2732-4141-AFB6-78BB1E8E648D}"/>
              </a:ext>
            </a:extLst>
          </p:cNvPr>
          <p:cNvSpPr>
            <a:spLocks noGrp="1"/>
          </p:cNvSpPr>
          <p:nvPr>
            <p:ph type="dt" sz="half" idx="10"/>
          </p:nvPr>
        </p:nvSpPr>
        <p:spPr/>
        <p:txBody>
          <a:bodyPr/>
          <a:lstStyle/>
          <a:p>
            <a:fld id="{AD408152-589E-4F4B-9D3A-E9C08FFF0246}" type="datetimeFigureOut">
              <a:rPr lang="en-US" smtClean="0"/>
              <a:t>6/27/2019</a:t>
            </a:fld>
            <a:endParaRPr lang="en-US" dirty="0"/>
          </a:p>
        </p:txBody>
      </p:sp>
      <p:sp>
        <p:nvSpPr>
          <p:cNvPr id="6" name="Footer Placeholder 5">
            <a:extLst>
              <a:ext uri="{FF2B5EF4-FFF2-40B4-BE49-F238E27FC236}">
                <a16:creationId xmlns:a16="http://schemas.microsoft.com/office/drawing/2014/main" id="{92C09AAE-EFA1-4B3B-947E-4AC0C6DF038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E7EF493-F917-4316-B0C4-22B67A8AC1D9}"/>
              </a:ext>
            </a:extLst>
          </p:cNvPr>
          <p:cNvSpPr>
            <a:spLocks noGrp="1"/>
          </p:cNvSpPr>
          <p:nvPr>
            <p:ph type="sldNum" sz="quarter" idx="12"/>
          </p:nvPr>
        </p:nvSpPr>
        <p:spPr/>
        <p:txBody>
          <a:bodyPr/>
          <a:lstStyle/>
          <a:p>
            <a:fld id="{99A23140-98C2-4DED-80E1-53059231DB0B}" type="slidenum">
              <a:rPr lang="en-US" smtClean="0"/>
              <a:t>‹#›</a:t>
            </a:fld>
            <a:endParaRPr lang="en-US" dirty="0"/>
          </a:p>
        </p:txBody>
      </p:sp>
    </p:spTree>
    <p:extLst>
      <p:ext uri="{BB962C8B-B14F-4D97-AF65-F5344CB8AC3E}">
        <p14:creationId xmlns:p14="http://schemas.microsoft.com/office/powerpoint/2010/main" val="202526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52026-9B7F-4EF4-AE7F-E091EAF23C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1F7022-95AC-4697-BCBA-12C0DDE643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FAF246-5707-4D57-B911-A17B63F300C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8551E1-77B7-473B-9EB2-15DEB84BAB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C848732-754A-4A5B-9EE9-55BBE7EE1FB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4FB4A8-5726-40CE-9B9E-4446EEA263BB}"/>
              </a:ext>
            </a:extLst>
          </p:cNvPr>
          <p:cNvSpPr>
            <a:spLocks noGrp="1"/>
          </p:cNvSpPr>
          <p:nvPr>
            <p:ph type="dt" sz="half" idx="10"/>
          </p:nvPr>
        </p:nvSpPr>
        <p:spPr/>
        <p:txBody>
          <a:bodyPr/>
          <a:lstStyle/>
          <a:p>
            <a:fld id="{AD408152-589E-4F4B-9D3A-E9C08FFF0246}" type="datetimeFigureOut">
              <a:rPr lang="en-US" smtClean="0"/>
              <a:t>6/27/2019</a:t>
            </a:fld>
            <a:endParaRPr lang="en-US" dirty="0"/>
          </a:p>
        </p:txBody>
      </p:sp>
      <p:sp>
        <p:nvSpPr>
          <p:cNvPr id="8" name="Footer Placeholder 7">
            <a:extLst>
              <a:ext uri="{FF2B5EF4-FFF2-40B4-BE49-F238E27FC236}">
                <a16:creationId xmlns:a16="http://schemas.microsoft.com/office/drawing/2014/main" id="{C5A6EB91-BBF0-497D-9787-E7433265A19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21ADF8C-77DE-4C1E-B373-1CD706197281}"/>
              </a:ext>
            </a:extLst>
          </p:cNvPr>
          <p:cNvSpPr>
            <a:spLocks noGrp="1"/>
          </p:cNvSpPr>
          <p:nvPr>
            <p:ph type="sldNum" sz="quarter" idx="12"/>
          </p:nvPr>
        </p:nvSpPr>
        <p:spPr/>
        <p:txBody>
          <a:bodyPr/>
          <a:lstStyle/>
          <a:p>
            <a:fld id="{99A23140-98C2-4DED-80E1-53059231DB0B}" type="slidenum">
              <a:rPr lang="en-US" smtClean="0"/>
              <a:t>‹#›</a:t>
            </a:fld>
            <a:endParaRPr lang="en-US" dirty="0"/>
          </a:p>
        </p:txBody>
      </p:sp>
    </p:spTree>
    <p:extLst>
      <p:ext uri="{BB962C8B-B14F-4D97-AF65-F5344CB8AC3E}">
        <p14:creationId xmlns:p14="http://schemas.microsoft.com/office/powerpoint/2010/main" val="1605771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tags" Target="../tags/tag7.xml"/><Relationship Id="rId18" Type="http://schemas.openxmlformats.org/officeDocument/2006/relationships/tags" Target="../tags/tag12.xml"/><Relationship Id="rId26" Type="http://schemas.openxmlformats.org/officeDocument/2006/relationships/image" Target="../media/image2.jpeg"/><Relationship Id="rId3" Type="http://schemas.openxmlformats.org/officeDocument/2006/relationships/slideLayout" Target="../slideLayouts/slideLayout3.xml"/><Relationship Id="rId21" Type="http://schemas.openxmlformats.org/officeDocument/2006/relationships/tags" Target="../tags/tag15.xml"/><Relationship Id="rId7" Type="http://schemas.openxmlformats.org/officeDocument/2006/relationships/tags" Target="../tags/tag1.xml"/><Relationship Id="rId12" Type="http://schemas.openxmlformats.org/officeDocument/2006/relationships/tags" Target="../tags/tag6.xml"/><Relationship Id="rId17" Type="http://schemas.openxmlformats.org/officeDocument/2006/relationships/tags" Target="../tags/tag11.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ags" Target="../tags/tag10.xml"/><Relationship Id="rId20" Type="http://schemas.openxmlformats.org/officeDocument/2006/relationships/tags" Target="../tags/tag14.xml"/><Relationship Id="rId1" Type="http://schemas.openxmlformats.org/officeDocument/2006/relationships/slideLayout" Target="../slideLayouts/slideLayout1.xml"/><Relationship Id="rId6" Type="http://schemas.openxmlformats.org/officeDocument/2006/relationships/vmlDrawing" Target="../drawings/vmlDrawing1.vml"/><Relationship Id="rId11" Type="http://schemas.openxmlformats.org/officeDocument/2006/relationships/tags" Target="../tags/tag5.xml"/><Relationship Id="rId24" Type="http://schemas.openxmlformats.org/officeDocument/2006/relationships/oleObject" Target="../embeddings/oleObject1.bin"/><Relationship Id="rId5" Type="http://schemas.openxmlformats.org/officeDocument/2006/relationships/theme" Target="../theme/theme1.xml"/><Relationship Id="rId15" Type="http://schemas.openxmlformats.org/officeDocument/2006/relationships/tags" Target="../tags/tag9.xml"/><Relationship Id="rId23" Type="http://schemas.openxmlformats.org/officeDocument/2006/relationships/tags" Target="../tags/tag17.xml"/><Relationship Id="rId10" Type="http://schemas.openxmlformats.org/officeDocument/2006/relationships/tags" Target="../tags/tag4.xml"/><Relationship Id="rId19" Type="http://schemas.openxmlformats.org/officeDocument/2006/relationships/tags" Target="../tags/tag13.xml"/><Relationship Id="rId4" Type="http://schemas.openxmlformats.org/officeDocument/2006/relationships/slideLayout" Target="../slideLayouts/slideLayout4.xml"/><Relationship Id="rId9" Type="http://schemas.openxmlformats.org/officeDocument/2006/relationships/tags" Target="../tags/tag3.xml"/><Relationship Id="rId14" Type="http://schemas.openxmlformats.org/officeDocument/2006/relationships/tags" Target="../tags/tag8.xml"/><Relationship Id="rId22" Type="http://schemas.openxmlformats.org/officeDocument/2006/relationships/tags" Target="../tags/tag16.xml"/><Relationship Id="rId27"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image" Target="../media/image16.png"/><Relationship Id="rId3" Type="http://schemas.openxmlformats.org/officeDocument/2006/relationships/slideLayout" Target="../slideLayouts/slideLayout20.xml"/><Relationship Id="rId21" Type="http://schemas.openxmlformats.org/officeDocument/2006/relationships/tags" Target="../tags/tag36.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image" Target="../media/image2.jpeg"/><Relationship Id="rId2" Type="http://schemas.openxmlformats.org/officeDocument/2006/relationships/slideLayout" Target="../slideLayouts/slideLayout19.xml"/><Relationship Id="rId16" Type="http://schemas.openxmlformats.org/officeDocument/2006/relationships/tags" Target="../tags/tag31.xml"/><Relationship Id="rId20" Type="http://schemas.openxmlformats.org/officeDocument/2006/relationships/tags" Target="../tags/tag35.xml"/><Relationship Id="rId1" Type="http://schemas.openxmlformats.org/officeDocument/2006/relationships/slideLayout" Target="../slideLayouts/slideLayout18.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image" Target="../media/image1.emf"/><Relationship Id="rId5" Type="http://schemas.openxmlformats.org/officeDocument/2006/relationships/vmlDrawing" Target="../drawings/vmlDrawing5.vml"/><Relationship Id="rId15" Type="http://schemas.openxmlformats.org/officeDocument/2006/relationships/tags" Target="../tags/tag30.xml"/><Relationship Id="rId23" Type="http://schemas.openxmlformats.org/officeDocument/2006/relationships/oleObject" Target="../embeddings/oleObject5.bin"/><Relationship Id="rId10" Type="http://schemas.openxmlformats.org/officeDocument/2006/relationships/tags" Target="../tags/tag25.xml"/><Relationship Id="rId19" Type="http://schemas.openxmlformats.org/officeDocument/2006/relationships/tags" Target="../tags/tag34.xml"/><Relationship Id="rId4" Type="http://schemas.openxmlformats.org/officeDocument/2006/relationships/theme" Target="../theme/theme3.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tags" Target="../tags/tag54.xml"/><Relationship Id="rId3" Type="http://schemas.openxmlformats.org/officeDocument/2006/relationships/theme" Target="../theme/theme4.xml"/><Relationship Id="rId21" Type="http://schemas.openxmlformats.org/officeDocument/2006/relationships/tags" Target="../tags/tag57.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 Type="http://schemas.openxmlformats.org/officeDocument/2006/relationships/slideLayout" Target="../slideLayouts/slideLayout22.xml"/><Relationship Id="rId16" Type="http://schemas.openxmlformats.org/officeDocument/2006/relationships/tags" Target="../tags/tag52.xml"/><Relationship Id="rId20" Type="http://schemas.openxmlformats.org/officeDocument/2006/relationships/tags" Target="../tags/tag56.xml"/><Relationship Id="rId1" Type="http://schemas.openxmlformats.org/officeDocument/2006/relationships/slideLayout" Target="../slideLayouts/slideLayout21.xml"/><Relationship Id="rId6" Type="http://schemas.openxmlformats.org/officeDocument/2006/relationships/tags" Target="../tags/tag42.xml"/><Relationship Id="rId11" Type="http://schemas.openxmlformats.org/officeDocument/2006/relationships/tags" Target="../tags/tag47.xml"/><Relationship Id="rId24" Type="http://schemas.openxmlformats.org/officeDocument/2006/relationships/image" Target="../media/image18.jpeg"/><Relationship Id="rId5" Type="http://schemas.openxmlformats.org/officeDocument/2006/relationships/tags" Target="../tags/tag41.xml"/><Relationship Id="rId15" Type="http://schemas.openxmlformats.org/officeDocument/2006/relationships/tags" Target="../tags/tag51.xml"/><Relationship Id="rId23" Type="http://schemas.openxmlformats.org/officeDocument/2006/relationships/image" Target="../media/image1.emf"/><Relationship Id="rId10" Type="http://schemas.openxmlformats.org/officeDocument/2006/relationships/tags" Target="../tags/tag46.xml"/><Relationship Id="rId19" Type="http://schemas.openxmlformats.org/officeDocument/2006/relationships/tags" Target="../tags/tag55.xml"/><Relationship Id="rId4" Type="http://schemas.openxmlformats.org/officeDocument/2006/relationships/vmlDrawing" Target="../drawings/vmlDrawing9.vml"/><Relationship Id="rId9" Type="http://schemas.openxmlformats.org/officeDocument/2006/relationships/tags" Target="../tags/tag45.xml"/><Relationship Id="rId14" Type="http://schemas.openxmlformats.org/officeDocument/2006/relationships/tags" Target="../tags/tag50.xml"/><Relationship Id="rId22" Type="http://schemas.openxmlformats.org/officeDocument/2006/relationships/oleObject" Target="../embeddings/oleObject9.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nvPr>
        </p:nvGraphicFramePr>
        <p:xfrm>
          <a:off x="1" y="3"/>
          <a:ext cx="215979" cy="161975"/>
        </p:xfrm>
        <a:graphic>
          <a:graphicData uri="http://schemas.openxmlformats.org/presentationml/2006/ole">
            <mc:AlternateContent xmlns:mc="http://schemas.openxmlformats.org/markup-compatibility/2006">
              <mc:Choice xmlns:v="urn:schemas-microsoft-com:vml" Requires="v">
                <p:oleObj spid="_x0000_s1367" name="think-cell Slide" r:id="rId24" imgW="270" imgH="270" progId="TCLayout.ActiveDocument.1">
                  <p:embed/>
                </p:oleObj>
              </mc:Choice>
              <mc:Fallback>
                <p:oleObj name="think-cell Slide" r:id="rId24" imgW="270" imgH="270" progId="TCLayout.ActiveDocument.1">
                  <p:embed/>
                  <p:pic>
                    <p:nvPicPr>
                      <p:cNvPr id="2" name="Object 1" hidden="1"/>
                      <p:cNvPicPr/>
                      <p:nvPr/>
                    </p:nvPicPr>
                    <p:blipFill>
                      <a:blip r:embed="rId25"/>
                      <a:stretch>
                        <a:fillRect/>
                      </a:stretch>
                    </p:blipFill>
                    <p:spPr>
                      <a:xfrm>
                        <a:off x="1" y="3"/>
                        <a:ext cx="215979" cy="161975"/>
                      </a:xfrm>
                      <a:prstGeom prst="rect">
                        <a:avLst/>
                      </a:prstGeom>
                    </p:spPr>
                  </p:pic>
                </p:oleObj>
              </mc:Fallback>
            </mc:AlternateContent>
          </a:graphicData>
        </a:graphic>
      </p:graphicFrame>
      <p:sp>
        <p:nvSpPr>
          <p:cNvPr id="6" name="Rectangle 5" hidden="1"/>
          <p:cNvSpPr/>
          <p:nvPr>
            <p:custDataLst>
              <p:tags r:id="rId8"/>
            </p:custDataLst>
          </p:nvPr>
        </p:nvSpPr>
        <p:spPr bwMode="auto">
          <a:xfrm>
            <a:off x="1" y="3"/>
            <a:ext cx="215979" cy="161975"/>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defTabSz="914126" eaLnBrk="1" fontAlgn="base">
              <a:lnSpc>
                <a:spcPct val="100000"/>
              </a:lnSpc>
              <a:spcBef>
                <a:spcPct val="0"/>
              </a:spcBef>
              <a:spcAft>
                <a:spcPct val="0"/>
              </a:spcAft>
            </a:pPr>
            <a:endParaRPr lang="en-US" sz="2666" b="0" i="0" baseline="0" dirty="0">
              <a:solidFill>
                <a:srgbClr val="000000"/>
              </a:solidFill>
              <a:latin typeface="Arial" panose="020B0604020202020204" pitchFamily="34" charset="0"/>
              <a:ea typeface="+mj-ea"/>
              <a:cs typeface="+mj-cs"/>
              <a:sym typeface="Arial" panose="020B0604020202020204" pitchFamily="34" charset="0"/>
            </a:endParaRPr>
          </a:p>
        </p:txBody>
      </p:sp>
      <p:pic>
        <p:nvPicPr>
          <p:cNvPr id="7" name="Picture 6"/>
          <p:cNvPicPr>
            <a:picLocks noChangeAspect="1"/>
          </p:cNvPicPr>
          <p:nvPr/>
        </p:nvPicPr>
        <p:blipFill>
          <a:blip r:embed="rId26"/>
          <a:stretch>
            <a:fillRect/>
          </a:stretch>
        </p:blipFill>
        <p:spPr bwMode="ltGray">
          <a:xfrm>
            <a:off x="1" y="-4471"/>
            <a:ext cx="12192000" cy="1158240"/>
          </a:xfrm>
          <a:prstGeom prst="rect">
            <a:avLst/>
          </a:prstGeom>
        </p:spPr>
      </p:pic>
      <p:sp>
        <p:nvSpPr>
          <p:cNvPr id="1034" name="Working Draft" hidden="1"/>
          <p:cNvSpPr txBox="1">
            <a:spLocks noChangeArrowheads="1"/>
          </p:cNvSpPr>
          <p:nvPr/>
        </p:nvSpPr>
        <p:spPr bwMode="ltGray">
          <a:xfrm rot="5400000">
            <a:off x="10764075" y="1965559"/>
            <a:ext cx="2665794"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800" dirty="0">
                <a:solidFill>
                  <a:srgbClr val="808080"/>
                </a:solidFill>
                <a:latin typeface="Arial"/>
              </a:rPr>
              <a:t>Last Modified 4/26/2017 6:31 AM Eastern Standard Time</a:t>
            </a:r>
          </a:p>
        </p:txBody>
      </p:sp>
      <p:sp>
        <p:nvSpPr>
          <p:cNvPr id="1035" name="Printed" hidden="1"/>
          <p:cNvSpPr txBox="1">
            <a:spLocks noChangeArrowheads="1"/>
          </p:cNvSpPr>
          <p:nvPr/>
        </p:nvSpPr>
        <p:spPr bwMode="ltGray">
          <a:xfrm rot="5400000">
            <a:off x="10965252" y="4183541"/>
            <a:ext cx="226344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800" dirty="0">
                <a:solidFill>
                  <a:srgbClr val="808080"/>
                </a:solidFill>
                <a:latin typeface="Arial"/>
              </a:rPr>
              <a:t>Printed 4/4/2017 2:50 PM Eastern Standard Time</a:t>
            </a:r>
          </a:p>
        </p:txBody>
      </p:sp>
      <p:sp>
        <p:nvSpPr>
          <p:cNvPr id="19" name="Title Placeholder 2"/>
          <p:cNvSpPr>
            <a:spLocks noGrp="1" noChangeArrowheads="1"/>
          </p:cNvSpPr>
          <p:nvPr>
            <p:ph type="title"/>
          </p:nvPr>
        </p:nvSpPr>
        <p:spPr bwMode="ltGray">
          <a:xfrm>
            <a:off x="164147" y="674778"/>
            <a:ext cx="11725484" cy="41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latinLnBrk="0"/>
            <a:r>
              <a:rPr lang="en-US" dirty="0"/>
              <a:t>Click to edit Master title style</a:t>
            </a:r>
            <a:endParaRPr lang="en-US" noProof="0" dirty="0"/>
          </a:p>
        </p:txBody>
      </p:sp>
      <p:sp>
        <p:nvSpPr>
          <p:cNvPr id="10" name="1. On-page tracker" hidden="1"/>
          <p:cNvSpPr>
            <a:spLocks noChangeArrowheads="1"/>
          </p:cNvSpPr>
          <p:nvPr/>
        </p:nvSpPr>
        <p:spPr bwMode="ltGray">
          <a:xfrm>
            <a:off x="161987" y="62435"/>
            <a:ext cx="655629"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4126" fontAlgn="base">
              <a:spcBef>
                <a:spcPct val="0"/>
              </a:spcBef>
              <a:spcAft>
                <a:spcPct val="0"/>
              </a:spcAft>
            </a:pPr>
            <a:r>
              <a:rPr lang="en-US" sz="1067" cap="all" dirty="0">
                <a:solidFill>
                  <a:srgbClr val="FFFFFF"/>
                </a:solidFill>
              </a:rPr>
              <a:t>TRACKER</a:t>
            </a:r>
          </a:p>
        </p:txBody>
      </p:sp>
      <p:sp>
        <p:nvSpPr>
          <p:cNvPr id="11" name="3. Unit of measure" hidden="1"/>
          <p:cNvSpPr txBox="1">
            <a:spLocks noChangeArrowheads="1"/>
          </p:cNvSpPr>
          <p:nvPr/>
        </p:nvSpPr>
        <p:spPr bwMode="ltGray">
          <a:xfrm>
            <a:off x="164147" y="1185787"/>
            <a:ext cx="11725484" cy="32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fontAlgn="base">
              <a:spcBef>
                <a:spcPct val="0"/>
              </a:spcBef>
              <a:spcAft>
                <a:spcPct val="0"/>
              </a:spcAft>
              <a:defRPr lang="x-none"/>
            </a:pPr>
            <a:r>
              <a:rPr lang="en-US" sz="2132" dirty="0">
                <a:solidFill>
                  <a:srgbClr val="808080"/>
                </a:solidFill>
                <a:latin typeface="Arial"/>
              </a:rPr>
              <a:t>Unit of measure</a:t>
            </a:r>
          </a:p>
        </p:txBody>
      </p:sp>
      <p:grpSp>
        <p:nvGrpSpPr>
          <p:cNvPr id="4" name="Slide Elements" hidden="1"/>
          <p:cNvGrpSpPr/>
          <p:nvPr/>
        </p:nvGrpSpPr>
        <p:grpSpPr bwMode="ltGray">
          <a:xfrm>
            <a:off x="161985" y="6326161"/>
            <a:ext cx="9702851" cy="405035"/>
            <a:chOff x="119062" y="6243933"/>
            <a:chExt cx="8618538" cy="396971"/>
          </a:xfrm>
        </p:grpSpPr>
        <p:sp>
          <p:nvSpPr>
            <p:cNvPr id="13" name="4. Footnote"/>
            <p:cNvSpPr txBox="1">
              <a:spLocks noChangeArrowheads="1"/>
            </p:cNvSpPr>
            <p:nvPr userDrawn="1"/>
          </p:nvSpPr>
          <p:spPr bwMode="ltGray">
            <a:xfrm>
              <a:off x="119063" y="6243933"/>
              <a:ext cx="8618537" cy="16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114263" indent="-114263" fontAlgn="base">
                <a:spcBef>
                  <a:spcPct val="0"/>
                </a:spcBef>
                <a:spcAft>
                  <a:spcPct val="0"/>
                </a:spcAft>
                <a:defRPr lang="x-none"/>
              </a:pPr>
              <a:r>
                <a:rPr lang="en-US" sz="1067" dirty="0">
                  <a:solidFill>
                    <a:srgbClr val="000000"/>
                  </a:solidFill>
                  <a:latin typeface="Arial"/>
                </a:rPr>
                <a:t>1 Footnote</a:t>
              </a:r>
            </a:p>
          </p:txBody>
        </p:sp>
        <p:sp>
          <p:nvSpPr>
            <p:cNvPr id="14" name="5. Source"/>
            <p:cNvSpPr>
              <a:spLocks noChangeArrowheads="1"/>
            </p:cNvSpPr>
            <p:nvPr userDrawn="1"/>
          </p:nvSpPr>
          <p:spPr bwMode="ltGray">
            <a:xfrm>
              <a:off x="119062" y="6479961"/>
              <a:ext cx="8618538" cy="16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691925" indent="-691925" defTabSz="913230" fontAlgn="base">
                <a:spcBef>
                  <a:spcPct val="0"/>
                </a:spcBef>
                <a:spcAft>
                  <a:spcPct val="0"/>
                </a:spcAft>
              </a:pPr>
              <a:r>
                <a:rPr lang="en-US" sz="1067" dirty="0">
                  <a:solidFill>
                    <a:srgbClr val="000000"/>
                  </a:solidFill>
                </a:rPr>
                <a:t>SOURCE : Source</a:t>
              </a:r>
            </a:p>
          </p:txBody>
        </p:sp>
      </p:grpSp>
      <p:sp>
        <p:nvSpPr>
          <p:cNvPr id="3" name="Text Placeholder 2"/>
          <p:cNvSpPr>
            <a:spLocks noGrp="1"/>
          </p:cNvSpPr>
          <p:nvPr>
            <p:ph type="body" idx="1"/>
          </p:nvPr>
        </p:nvSpPr>
        <p:spPr bwMode="ltGray">
          <a:xfrm>
            <a:off x="1976208" y="2637046"/>
            <a:ext cx="5853024" cy="1641475"/>
          </a:xfrm>
          <a:prstGeom prst="rect">
            <a:avLst/>
          </a:prstGeom>
        </p:spPr>
        <p:txBody>
          <a:bodyPr vert="horz" lIns="0" tIns="0" rIns="0" bIns="0" rtlCol="0">
            <a:spAutoFit/>
          </a:bodyPr>
          <a:lstStyle/>
          <a:p>
            <a:pPr lvl="0" latinLnBrk="0"/>
            <a:r>
              <a:rPr lang="en-US" dirty="0"/>
              <a:t>Click to edit Master text styles</a:t>
            </a:r>
          </a:p>
          <a:p>
            <a:pPr lvl="1" latinLnBrk="0"/>
            <a:r>
              <a:rPr lang="en-US" dirty="0"/>
              <a:t>Second level</a:t>
            </a:r>
          </a:p>
          <a:p>
            <a:pPr lvl="2" latinLnBrk="0"/>
            <a:r>
              <a:rPr lang="en-US" dirty="0"/>
              <a:t>Third level</a:t>
            </a:r>
          </a:p>
          <a:p>
            <a:pPr lvl="3" latinLnBrk="0"/>
            <a:r>
              <a:rPr lang="en-US" dirty="0"/>
              <a:t>Fourth level</a:t>
            </a:r>
          </a:p>
          <a:p>
            <a:pPr lvl="4" latinLnBrk="0"/>
            <a:r>
              <a:rPr lang="en-US" dirty="0"/>
              <a:t>Fifth level</a:t>
            </a:r>
          </a:p>
        </p:txBody>
      </p:sp>
      <p:grpSp>
        <p:nvGrpSpPr>
          <p:cNvPr id="15" name="ACET" hidden="1"/>
          <p:cNvGrpSpPr>
            <a:grpSpLocks/>
          </p:cNvGrpSpPr>
          <p:nvPr/>
        </p:nvGrpSpPr>
        <p:grpSpPr bwMode="ltGray">
          <a:xfrm>
            <a:off x="1976209" y="1851422"/>
            <a:ext cx="5801189" cy="675434"/>
            <a:chOff x="915" y="613"/>
            <a:chExt cx="2686" cy="417"/>
          </a:xfrm>
        </p:grpSpPr>
        <p:cxnSp>
          <p:nvCxnSpPr>
            <p:cNvPr id="16" name="AutoShape 249"/>
            <p:cNvCxnSpPr>
              <a:cxnSpLocks noChangeShapeType="1"/>
              <a:stCxn id="18" idx="4"/>
              <a:endCxn id="18" idx="6"/>
            </p:cNvCxnSpPr>
            <p:nvPr/>
          </p:nvCxnSpPr>
          <p:spPr bwMode="lt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ltGray">
            <a:xfrm>
              <a:off x="915" y="613"/>
              <a:ext cx="2686" cy="41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defTabSz="914126" fontAlgn="base">
                <a:spcBef>
                  <a:spcPct val="0"/>
                </a:spcBef>
                <a:spcAft>
                  <a:spcPct val="0"/>
                </a:spcAft>
              </a:pPr>
              <a:r>
                <a:rPr lang="en-US" sz="2132" b="1" dirty="0">
                  <a:solidFill>
                    <a:srgbClr val="000000"/>
                  </a:solidFill>
                </a:rPr>
                <a:t>Title</a:t>
              </a:r>
            </a:p>
            <a:p>
              <a:pPr defTabSz="914126" fontAlgn="base">
                <a:spcBef>
                  <a:spcPct val="0"/>
                </a:spcBef>
                <a:spcAft>
                  <a:spcPct val="0"/>
                </a:spcAft>
              </a:pPr>
              <a:r>
                <a:rPr lang="en-US" sz="2132" dirty="0">
                  <a:solidFill>
                    <a:srgbClr val="808080"/>
                  </a:solidFill>
                </a:rPr>
                <a:t>Unit of measure</a:t>
              </a:r>
            </a:p>
          </p:txBody>
        </p:sp>
      </p:grpSp>
      <p:sp>
        <p:nvSpPr>
          <p:cNvPr id="23" name="doc id"/>
          <p:cNvSpPr>
            <a:spLocks noChangeArrowheads="1"/>
          </p:cNvSpPr>
          <p:nvPr/>
        </p:nvSpPr>
        <p:spPr bwMode="ltGray">
          <a:xfrm>
            <a:off x="10995480" y="51833"/>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230" fontAlgn="base">
              <a:spcBef>
                <a:spcPct val="0"/>
              </a:spcBef>
              <a:spcAft>
                <a:spcPct val="0"/>
              </a:spcAft>
            </a:pPr>
            <a:endParaRPr lang="en-US" sz="1067" dirty="0">
              <a:solidFill>
                <a:srgbClr val="FFFFFF"/>
              </a:solidFill>
            </a:endParaRPr>
          </a:p>
        </p:txBody>
      </p:sp>
      <p:sp>
        <p:nvSpPr>
          <p:cNvPr id="63" name="Slide Number"/>
          <p:cNvSpPr txBox="1">
            <a:spLocks/>
          </p:cNvSpPr>
          <p:nvPr/>
        </p:nvSpPr>
        <p:spPr bwMode="ltGray">
          <a:xfrm>
            <a:off x="11724522" y="6576560"/>
            <a:ext cx="165109" cy="164212"/>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defTabSz="914126" fontAlgn="base">
              <a:spcBef>
                <a:spcPct val="0"/>
              </a:spcBef>
              <a:spcAft>
                <a:spcPct val="0"/>
              </a:spcAft>
            </a:pPr>
            <a:fld id="{42C328C1-A84F-4A39-A664-DBA00541A8C6}" type="slidenum">
              <a:rPr lang="en-US" sz="1067" smtClean="0">
                <a:solidFill>
                  <a:srgbClr val="000000"/>
                </a:solidFill>
              </a:rPr>
              <a:pPr algn="r" defTabSz="914126" fontAlgn="base">
                <a:spcBef>
                  <a:spcPct val="0"/>
                </a:spcBef>
                <a:spcAft>
                  <a:spcPct val="0"/>
                </a:spcAft>
              </a:pPr>
              <a:t>‹#›</a:t>
            </a:fld>
            <a:endParaRPr lang="en-US" sz="1067" dirty="0">
              <a:solidFill>
                <a:srgbClr val="000000"/>
              </a:solidFill>
            </a:endParaRPr>
          </a:p>
        </p:txBody>
      </p:sp>
      <p:grpSp>
        <p:nvGrpSpPr>
          <p:cNvPr id="64" name="McKSticker" hidden="1"/>
          <p:cNvGrpSpPr/>
          <p:nvPr/>
        </p:nvGrpSpPr>
        <p:grpSpPr bwMode="ltGray">
          <a:xfrm>
            <a:off x="11267209" y="1229281"/>
            <a:ext cx="622414" cy="191912"/>
            <a:chOff x="8273964" y="285750"/>
            <a:chExt cx="466811" cy="143934"/>
          </a:xfrm>
        </p:grpSpPr>
        <p:sp>
          <p:nvSpPr>
            <p:cNvPr id="65" name="StickerRectangle"/>
            <p:cNvSpPr>
              <a:spLocks noChangeArrowheads="1"/>
            </p:cNvSpPr>
            <p:nvPr/>
          </p:nvSpPr>
          <p:spPr bwMode="ltGray">
            <a:xfrm>
              <a:off x="8273964" y="285750"/>
              <a:ext cx="466811" cy="14393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412" fontAlgn="base">
                <a:spcBef>
                  <a:spcPct val="0"/>
                </a:spcBef>
                <a:spcAft>
                  <a:spcPct val="0"/>
                </a:spcAft>
                <a:buClr>
                  <a:srgbClr val="002960"/>
                </a:buClr>
              </a:pPr>
              <a:r>
                <a:rPr lang="en-US" sz="1067" dirty="0">
                  <a:solidFill>
                    <a:srgbClr val="808080"/>
                  </a:solidFill>
                </a:rPr>
                <a:t>STICKER</a:t>
              </a:r>
            </a:p>
          </p:txBody>
        </p:sp>
        <p:cxnSp>
          <p:nvCxnSpPr>
            <p:cNvPr id="66" name="AutoShape 31"/>
            <p:cNvCxnSpPr>
              <a:cxnSpLocks noChangeShapeType="1"/>
              <a:stCxn id="65" idx="2"/>
              <a:endCxn id="65" idx="4"/>
            </p:cNvCxnSpPr>
            <p:nvPr/>
          </p:nvCxnSpPr>
          <p:spPr bwMode="ltGray">
            <a:xfrm>
              <a:off x="8273964" y="285750"/>
              <a:ext cx="0" cy="143934"/>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67" name="AutoShape 32"/>
            <p:cNvCxnSpPr>
              <a:cxnSpLocks noChangeShapeType="1"/>
              <a:stCxn id="65" idx="4"/>
              <a:endCxn id="65" idx="6"/>
            </p:cNvCxnSpPr>
            <p:nvPr/>
          </p:nvCxnSpPr>
          <p:spPr bwMode="ltGray">
            <a:xfrm>
              <a:off x="8273964" y="429684"/>
              <a:ext cx="466811"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grpSp>
        <p:nvGrpSpPr>
          <p:cNvPr id="68" name="LegendBoxes" hidden="1"/>
          <p:cNvGrpSpPr/>
          <p:nvPr/>
        </p:nvGrpSpPr>
        <p:grpSpPr bwMode="ltGray">
          <a:xfrm>
            <a:off x="10871289" y="1229282"/>
            <a:ext cx="1021545" cy="1329956"/>
            <a:chOff x="7835905" y="279400"/>
            <a:chExt cx="766159" cy="997467"/>
          </a:xfrm>
        </p:grpSpPr>
        <p:sp>
          <p:nvSpPr>
            <p:cNvPr id="69" name="RectangleLegend1"/>
            <p:cNvSpPr>
              <a:spLocks noChangeArrowheads="1"/>
            </p:cNvSpPr>
            <p:nvPr/>
          </p:nvSpPr>
          <p:spPr bwMode="ltGray">
            <a:xfrm>
              <a:off x="7835905" y="290513"/>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70" name="RectangleLegend2"/>
            <p:cNvSpPr>
              <a:spLocks noChangeArrowheads="1"/>
            </p:cNvSpPr>
            <p:nvPr/>
          </p:nvSpPr>
          <p:spPr bwMode="ltGray">
            <a:xfrm>
              <a:off x="7835905" y="560388"/>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71" name="RectangleLegend3"/>
            <p:cNvSpPr>
              <a:spLocks noChangeArrowheads="1"/>
            </p:cNvSpPr>
            <p:nvPr/>
          </p:nvSpPr>
          <p:spPr bwMode="ltGray">
            <a:xfrm>
              <a:off x="7835905" y="831851"/>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72" name="RectangleLegend4"/>
            <p:cNvSpPr>
              <a:spLocks noChangeArrowheads="1"/>
            </p:cNvSpPr>
            <p:nvPr/>
          </p:nvSpPr>
          <p:spPr bwMode="ltGray">
            <a:xfrm>
              <a:off x="7835905" y="1103313"/>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73" name="Legend1"/>
            <p:cNvSpPr>
              <a:spLocks noChangeArrowheads="1"/>
            </p:cNvSpPr>
            <p:nvPr/>
          </p:nvSpPr>
          <p:spPr bwMode="ltGray">
            <a:xfrm>
              <a:off x="8089905" y="2794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74" name="Legend2"/>
            <p:cNvSpPr>
              <a:spLocks noChangeArrowheads="1"/>
            </p:cNvSpPr>
            <p:nvPr/>
          </p:nvSpPr>
          <p:spPr bwMode="ltGray">
            <a:xfrm>
              <a:off x="8089905" y="54927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75" name="Legend3"/>
            <p:cNvSpPr>
              <a:spLocks noChangeArrowheads="1"/>
            </p:cNvSpPr>
            <p:nvPr/>
          </p:nvSpPr>
          <p:spPr bwMode="ltGray">
            <a:xfrm>
              <a:off x="8089905" y="820738"/>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76" name="Legend4"/>
            <p:cNvSpPr>
              <a:spLocks noChangeArrowheads="1"/>
            </p:cNvSpPr>
            <p:nvPr/>
          </p:nvSpPr>
          <p:spPr bwMode="ltGray">
            <a:xfrm>
              <a:off x="8089905" y="1092201"/>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grpSp>
      <p:grpSp>
        <p:nvGrpSpPr>
          <p:cNvPr id="77" name="LegendLines" hidden="1"/>
          <p:cNvGrpSpPr/>
          <p:nvPr/>
        </p:nvGrpSpPr>
        <p:grpSpPr bwMode="ltGray">
          <a:xfrm>
            <a:off x="10460878" y="1229282"/>
            <a:ext cx="1432178" cy="974356"/>
            <a:chOff x="7540629" y="279400"/>
            <a:chExt cx="1074134" cy="730767"/>
          </a:xfrm>
        </p:grpSpPr>
        <p:sp>
          <p:nvSpPr>
            <p:cNvPr id="78" name="LineLegend1"/>
            <p:cNvSpPr>
              <a:spLocks noChangeShapeType="1"/>
            </p:cNvSpPr>
            <p:nvPr/>
          </p:nvSpPr>
          <p:spPr bwMode="ltGray">
            <a:xfrm>
              <a:off x="7540629" y="369888"/>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126" fontAlgn="base">
                <a:spcBef>
                  <a:spcPct val="0"/>
                </a:spcBef>
                <a:spcAft>
                  <a:spcPct val="0"/>
                </a:spcAft>
              </a:pPr>
              <a:endParaRPr lang="en-US" sz="1632" dirty="0">
                <a:solidFill>
                  <a:srgbClr val="000000"/>
                </a:solidFill>
              </a:endParaRPr>
            </a:p>
          </p:txBody>
        </p:sp>
        <p:sp>
          <p:nvSpPr>
            <p:cNvPr id="79" name="LineLegend2"/>
            <p:cNvSpPr>
              <a:spLocks noChangeShapeType="1"/>
            </p:cNvSpPr>
            <p:nvPr/>
          </p:nvSpPr>
          <p:spPr bwMode="ltGray">
            <a:xfrm>
              <a:off x="7540629" y="638175"/>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126" fontAlgn="base">
                <a:spcBef>
                  <a:spcPct val="0"/>
                </a:spcBef>
                <a:spcAft>
                  <a:spcPct val="0"/>
                </a:spcAft>
              </a:pPr>
              <a:endParaRPr lang="en-US" sz="1632" dirty="0">
                <a:solidFill>
                  <a:srgbClr val="000000"/>
                </a:solidFill>
              </a:endParaRPr>
            </a:p>
          </p:txBody>
        </p:sp>
        <p:sp>
          <p:nvSpPr>
            <p:cNvPr id="80" name="LineLegend3"/>
            <p:cNvSpPr>
              <a:spLocks noChangeShapeType="1"/>
            </p:cNvSpPr>
            <p:nvPr/>
          </p:nvSpPr>
          <p:spPr bwMode="ltGray">
            <a:xfrm>
              <a:off x="7540629" y="915988"/>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126" fontAlgn="base">
                <a:spcBef>
                  <a:spcPct val="0"/>
                </a:spcBef>
                <a:spcAft>
                  <a:spcPct val="0"/>
                </a:spcAft>
              </a:pPr>
              <a:endParaRPr lang="en-US" sz="1632" dirty="0">
                <a:solidFill>
                  <a:srgbClr val="000000"/>
                </a:solidFill>
              </a:endParaRPr>
            </a:p>
          </p:txBody>
        </p:sp>
        <p:sp>
          <p:nvSpPr>
            <p:cNvPr id="81" name="Legend1"/>
            <p:cNvSpPr>
              <a:spLocks noChangeArrowheads="1"/>
            </p:cNvSpPr>
            <p:nvPr/>
          </p:nvSpPr>
          <p:spPr bwMode="ltGray">
            <a:xfrm>
              <a:off x="8102604" y="2794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82" name="Legend2"/>
            <p:cNvSpPr>
              <a:spLocks noChangeArrowheads="1"/>
            </p:cNvSpPr>
            <p:nvPr/>
          </p:nvSpPr>
          <p:spPr bwMode="ltGray">
            <a:xfrm>
              <a:off x="8102604" y="5461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83" name="Legend3"/>
            <p:cNvSpPr>
              <a:spLocks noChangeArrowheads="1"/>
            </p:cNvSpPr>
            <p:nvPr/>
          </p:nvSpPr>
          <p:spPr bwMode="ltGray">
            <a:xfrm>
              <a:off x="8102604" y="825501"/>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grpSp>
      <p:grpSp>
        <p:nvGrpSpPr>
          <p:cNvPr id="84" name="LegendMoons" hidden="1"/>
          <p:cNvGrpSpPr/>
          <p:nvPr/>
        </p:nvGrpSpPr>
        <p:grpSpPr bwMode="ltGray">
          <a:xfrm>
            <a:off x="10782388" y="1229283"/>
            <a:ext cx="1110445" cy="1742021"/>
            <a:chOff x="7769225" y="250825"/>
            <a:chExt cx="832834" cy="1306516"/>
          </a:xfrm>
        </p:grpSpPr>
        <p:grpSp>
          <p:nvGrpSpPr>
            <p:cNvPr id="85" name="MoonLegend1"/>
            <p:cNvGrpSpPr>
              <a:grpSpLocks noChangeAspect="1"/>
            </p:cNvGrpSpPr>
            <p:nvPr>
              <p:custDataLst>
                <p:tags r:id="rId9"/>
              </p:custDataLst>
            </p:nvPr>
          </p:nvGrpSpPr>
          <p:grpSpPr bwMode="ltGray">
            <a:xfrm>
              <a:off x="7769225" y="250825"/>
              <a:ext cx="209550" cy="209551"/>
              <a:chOff x="4533" y="183"/>
              <a:chExt cx="144" cy="144"/>
            </a:xfrm>
          </p:grpSpPr>
          <p:sp>
            <p:nvSpPr>
              <p:cNvPr id="103" name="Oval 38"/>
              <p:cNvSpPr>
                <a:spLocks noChangeAspect="1" noChangeArrowheads="1"/>
              </p:cNvSpPr>
              <p:nvPr>
                <p:custDataLst>
                  <p:tags r:id="rId22"/>
                </p:custDataLst>
              </p:nvPr>
            </p:nvSpPr>
            <p:spPr bwMode="ltGray">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104" name="Arc 39"/>
              <p:cNvSpPr>
                <a:spLocks noChangeAspect="1"/>
              </p:cNvSpPr>
              <p:nvPr>
                <p:custDataLst>
                  <p:tags r:id="rId23"/>
                </p:custDataLst>
              </p:nvPr>
            </p:nvSpPr>
            <p:spPr bwMode="lt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grpSp>
        <p:grpSp>
          <p:nvGrpSpPr>
            <p:cNvPr id="86" name="MoonLegend2"/>
            <p:cNvGrpSpPr>
              <a:grpSpLocks noChangeAspect="1"/>
            </p:cNvGrpSpPr>
            <p:nvPr>
              <p:custDataLst>
                <p:tags r:id="rId10"/>
              </p:custDataLst>
            </p:nvPr>
          </p:nvGrpSpPr>
          <p:grpSpPr bwMode="ltGray">
            <a:xfrm>
              <a:off x="7769225" y="525066"/>
              <a:ext cx="209550" cy="209551"/>
              <a:chOff x="1694" y="2044"/>
              <a:chExt cx="160" cy="160"/>
            </a:xfrm>
          </p:grpSpPr>
          <p:sp>
            <p:nvSpPr>
              <p:cNvPr id="101" name="Oval 41"/>
              <p:cNvSpPr>
                <a:spLocks noChangeAspect="1" noChangeArrowheads="1"/>
              </p:cNvSpPr>
              <p:nvPr>
                <p:custDataLst>
                  <p:tags r:id="rId20"/>
                </p:custDataLst>
              </p:nvPr>
            </p:nvSpPr>
            <p:spPr bwMode="ltGray">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102" name="Arc 42"/>
              <p:cNvSpPr>
                <a:spLocks noChangeAspect="1"/>
              </p:cNvSpPr>
              <p:nvPr>
                <p:custDataLst>
                  <p:tags r:id="rId21"/>
                </p:custDataLst>
              </p:nvPr>
            </p:nvSpPr>
            <p:spPr bwMode="ltGray">
              <a:xfrm>
                <a:off x="1694" y="2044"/>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grpSp>
        <p:grpSp>
          <p:nvGrpSpPr>
            <p:cNvPr id="87" name="MoonLegend4"/>
            <p:cNvGrpSpPr>
              <a:grpSpLocks noChangeAspect="1"/>
            </p:cNvGrpSpPr>
            <p:nvPr>
              <p:custDataLst>
                <p:tags r:id="rId11"/>
              </p:custDataLst>
            </p:nvPr>
          </p:nvGrpSpPr>
          <p:grpSpPr bwMode="ltGray">
            <a:xfrm>
              <a:off x="7769225" y="1073548"/>
              <a:ext cx="209550" cy="209551"/>
              <a:chOff x="4495" y="1198"/>
              <a:chExt cx="160" cy="160"/>
            </a:xfrm>
          </p:grpSpPr>
          <p:sp>
            <p:nvSpPr>
              <p:cNvPr id="99" name="Oval 47"/>
              <p:cNvSpPr>
                <a:spLocks noChangeAspect="1" noChangeArrowheads="1"/>
              </p:cNvSpPr>
              <p:nvPr>
                <p:custDataLst>
                  <p:tags r:id="rId18"/>
                </p:custDataLst>
              </p:nvPr>
            </p:nvSpPr>
            <p:spPr bwMode="ltGray">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100" name="Arc 48"/>
              <p:cNvSpPr>
                <a:spLocks noChangeAspect="1"/>
              </p:cNvSpPr>
              <p:nvPr>
                <p:custDataLst>
                  <p:tags r:id="rId19"/>
                </p:custDataLst>
              </p:nvPr>
            </p:nvSpPr>
            <p:spPr bwMode="ltGray">
              <a:xfrm>
                <a:off x="4495" y="1198"/>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grpSp>
        <p:grpSp>
          <p:nvGrpSpPr>
            <p:cNvPr id="88" name="MoonLegend5"/>
            <p:cNvGrpSpPr>
              <a:grpSpLocks noChangeAspect="1"/>
            </p:cNvGrpSpPr>
            <p:nvPr>
              <p:custDataLst>
                <p:tags r:id="rId12"/>
              </p:custDataLst>
            </p:nvPr>
          </p:nvGrpSpPr>
          <p:grpSpPr bwMode="ltGray">
            <a:xfrm>
              <a:off x="7769225" y="1347790"/>
              <a:ext cx="209550" cy="209551"/>
              <a:chOff x="4495" y="1440"/>
              <a:chExt cx="160" cy="160"/>
            </a:xfrm>
          </p:grpSpPr>
          <p:sp>
            <p:nvSpPr>
              <p:cNvPr id="97" name="Oval 50"/>
              <p:cNvSpPr>
                <a:spLocks noChangeAspect="1" noChangeArrowheads="1"/>
              </p:cNvSpPr>
              <p:nvPr>
                <p:custDataLst>
                  <p:tags r:id="rId16"/>
                </p:custDataLst>
              </p:nvPr>
            </p:nvSpPr>
            <p:spPr bwMode="ltGray">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98" name="Oval 51"/>
              <p:cNvSpPr>
                <a:spLocks noChangeAspect="1" noChangeArrowheads="1"/>
              </p:cNvSpPr>
              <p:nvPr>
                <p:custDataLst>
                  <p:tags r:id="rId17"/>
                </p:custDataLst>
              </p:nvPr>
            </p:nvSpPr>
            <p:spPr bwMode="ltGray">
              <a:xfrm>
                <a:off x="4495" y="1440"/>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grpSp>
        <p:grpSp>
          <p:nvGrpSpPr>
            <p:cNvPr id="89" name="MoonLegend3"/>
            <p:cNvGrpSpPr>
              <a:grpSpLocks noChangeAspect="1"/>
            </p:cNvGrpSpPr>
            <p:nvPr>
              <p:custDataLst>
                <p:tags r:id="rId13"/>
              </p:custDataLst>
            </p:nvPr>
          </p:nvGrpSpPr>
          <p:grpSpPr bwMode="ltGray">
            <a:xfrm>
              <a:off x="7769225" y="799307"/>
              <a:ext cx="209550" cy="209551"/>
              <a:chOff x="4495" y="1198"/>
              <a:chExt cx="160" cy="160"/>
            </a:xfrm>
          </p:grpSpPr>
          <p:sp>
            <p:nvSpPr>
              <p:cNvPr id="95" name="Oval 47"/>
              <p:cNvSpPr>
                <a:spLocks noChangeAspect="1" noChangeArrowheads="1"/>
              </p:cNvSpPr>
              <p:nvPr>
                <p:custDataLst>
                  <p:tags r:id="rId14"/>
                </p:custDataLst>
              </p:nvPr>
            </p:nvSpPr>
            <p:spPr bwMode="ltGray">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96" name="Arc 48"/>
              <p:cNvSpPr>
                <a:spLocks noChangeAspect="1"/>
              </p:cNvSpPr>
              <p:nvPr>
                <p:custDataLst>
                  <p:tags r:id="rId15"/>
                </p:custDataLst>
              </p:nvPr>
            </p:nvSpPr>
            <p:spPr bwMode="ltGray">
              <a:xfrm>
                <a:off x="4495" y="1198"/>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grpSp>
        <p:sp>
          <p:nvSpPr>
            <p:cNvPr id="90" name="Legend1"/>
            <p:cNvSpPr>
              <a:spLocks noChangeArrowheads="1"/>
            </p:cNvSpPr>
            <p:nvPr/>
          </p:nvSpPr>
          <p:spPr bwMode="ltGray">
            <a:xfrm>
              <a:off x="8089900" y="26352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91" name="Legend2"/>
            <p:cNvSpPr>
              <a:spLocks noChangeArrowheads="1"/>
            </p:cNvSpPr>
            <p:nvPr/>
          </p:nvSpPr>
          <p:spPr bwMode="ltGray">
            <a:xfrm>
              <a:off x="8089900" y="538163"/>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92" name="Legend3"/>
            <p:cNvSpPr>
              <a:spLocks noChangeArrowheads="1"/>
            </p:cNvSpPr>
            <p:nvPr/>
          </p:nvSpPr>
          <p:spPr bwMode="ltGray">
            <a:xfrm>
              <a:off x="8089900" y="812802"/>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93" name="Legend4"/>
            <p:cNvSpPr>
              <a:spLocks noChangeArrowheads="1"/>
            </p:cNvSpPr>
            <p:nvPr/>
          </p:nvSpPr>
          <p:spPr bwMode="ltGray">
            <a:xfrm>
              <a:off x="8089900" y="108426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94" name="Legend5"/>
            <p:cNvSpPr>
              <a:spLocks noChangeArrowheads="1"/>
            </p:cNvSpPr>
            <p:nvPr/>
          </p:nvSpPr>
          <p:spPr bwMode="ltGray">
            <a:xfrm>
              <a:off x="8089900" y="136049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grpSp>
      <p:pic>
        <p:nvPicPr>
          <p:cNvPr id="61" name="Picture 60">
            <a:extLst>
              <a:ext uri="{FF2B5EF4-FFF2-40B4-BE49-F238E27FC236}">
                <a16:creationId xmlns:a16="http://schemas.microsoft.com/office/drawing/2014/main" id="{32C1C40B-5EB0-4C3B-BA1E-12AFBA9B5895}"/>
              </a:ext>
            </a:extLst>
          </p:cNvPr>
          <p:cNvPicPr>
            <a:picLocks noChangeAspect="1"/>
          </p:cNvPicPr>
          <p:nvPr/>
        </p:nvPicPr>
        <p:blipFill>
          <a:blip r:embed="rId27"/>
          <a:stretch>
            <a:fillRect/>
          </a:stretch>
        </p:blipFill>
        <p:spPr>
          <a:xfrm>
            <a:off x="9737721" y="6411177"/>
            <a:ext cx="1696547" cy="322434"/>
          </a:xfrm>
          <a:prstGeom prst="rect">
            <a:avLst/>
          </a:prstGeom>
        </p:spPr>
      </p:pic>
      <p:sp>
        <p:nvSpPr>
          <p:cNvPr id="5" name="MSIPCMContentMarking" descr="{&quot;HashCode&quot;:427984535,&quot;Placement&quot;:&quot;Footer&quot;}">
            <a:extLst>
              <a:ext uri="{FF2B5EF4-FFF2-40B4-BE49-F238E27FC236}">
                <a16:creationId xmlns:a16="http://schemas.microsoft.com/office/drawing/2014/main" id="{34D490B7-B334-4747-BD9C-7B04C3440065}"/>
              </a:ext>
            </a:extLst>
          </p:cNvPr>
          <p:cNvSpPr txBox="1"/>
          <p:nvPr userDrawn="1"/>
        </p:nvSpPr>
        <p:spPr>
          <a:xfrm>
            <a:off x="5343543" y="6595656"/>
            <a:ext cx="1504914"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Classified - Confidential</a:t>
            </a:r>
          </a:p>
        </p:txBody>
      </p:sp>
    </p:spTree>
    <p:extLst>
      <p:ext uri="{BB962C8B-B14F-4D97-AF65-F5344CB8AC3E}">
        <p14:creationId xmlns:p14="http://schemas.microsoft.com/office/powerpoint/2010/main" val="1676000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p:titleStyle>
    <p:bodyStyle>
      <a:lvl1pPr marL="0" indent="0" algn="l" defTabSz="913230" rtl="0" eaLnBrk="1" fontAlgn="base" hangingPunct="1">
        <a:spcBef>
          <a:spcPct val="0"/>
        </a:spcBef>
        <a:spcAft>
          <a:spcPct val="0"/>
        </a:spcAft>
        <a:buClr>
          <a:schemeClr val="tx2"/>
        </a:buClr>
        <a:buSzPct val="100000"/>
        <a:defRPr lang="x-none" sz="2132" baseline="0">
          <a:solidFill>
            <a:schemeClr val="tx1"/>
          </a:solidFill>
          <a:latin typeface="+mn-lt"/>
          <a:ea typeface="+mn-ea"/>
          <a:cs typeface="+mn-cs"/>
        </a:defRPr>
      </a:lvl1pPr>
      <a:lvl2pPr marL="197543" indent="-195923" algn="l" defTabSz="913230" rtl="0" eaLnBrk="1" fontAlgn="base" hangingPunct="1">
        <a:spcBef>
          <a:spcPct val="0"/>
        </a:spcBef>
        <a:spcAft>
          <a:spcPct val="0"/>
        </a:spcAft>
        <a:buClr>
          <a:schemeClr val="tx2"/>
        </a:buClr>
        <a:buSzPct val="125000"/>
        <a:buFont typeface="Arial" panose="020B0604020202020204" pitchFamily="34" charset="0"/>
        <a:buChar char="•"/>
        <a:defRPr lang="x-none" sz="2132" baseline="0">
          <a:solidFill>
            <a:schemeClr val="tx1"/>
          </a:solidFill>
          <a:latin typeface="+mn-lt"/>
        </a:defRPr>
      </a:lvl2pPr>
      <a:lvl3pPr marL="466330" indent="-267168" algn="l" defTabSz="913230" rtl="0" eaLnBrk="1" fontAlgn="base" hangingPunct="1">
        <a:spcBef>
          <a:spcPct val="0"/>
        </a:spcBef>
        <a:spcAft>
          <a:spcPct val="0"/>
        </a:spcAft>
        <a:buClr>
          <a:schemeClr val="tx2"/>
        </a:buClr>
        <a:buSzPct val="120000"/>
        <a:buFont typeface="Arial" charset="0"/>
        <a:buChar char="–"/>
        <a:defRPr lang="x-none" sz="2132" baseline="0">
          <a:solidFill>
            <a:schemeClr val="tx1"/>
          </a:solidFill>
          <a:latin typeface="+mn-lt"/>
        </a:defRPr>
      </a:lvl3pPr>
      <a:lvl4pPr marL="626631" indent="-158681" algn="l" defTabSz="913230" rtl="0" eaLnBrk="1" fontAlgn="base" hangingPunct="1">
        <a:spcBef>
          <a:spcPct val="0"/>
        </a:spcBef>
        <a:spcAft>
          <a:spcPct val="0"/>
        </a:spcAft>
        <a:buClr>
          <a:schemeClr val="tx2"/>
        </a:buClr>
        <a:buSzPct val="100000"/>
        <a:buFont typeface="Arial" panose="020B0604020202020204" pitchFamily="34" charset="0"/>
        <a:buChar char="•"/>
        <a:defRPr lang="x-none" sz="2132" baseline="0">
          <a:solidFill>
            <a:schemeClr val="tx1"/>
          </a:solidFill>
          <a:latin typeface="+mn-lt"/>
        </a:defRPr>
      </a:lvl4pPr>
      <a:lvl5pPr marL="764780" indent="-132775" algn="l" defTabSz="913230" rtl="0" eaLnBrk="1" fontAlgn="base" hangingPunct="1">
        <a:spcBef>
          <a:spcPct val="0"/>
        </a:spcBef>
        <a:spcAft>
          <a:spcPct val="0"/>
        </a:spcAft>
        <a:buClr>
          <a:schemeClr val="tx2"/>
        </a:buClr>
        <a:buSzPct val="89000"/>
        <a:buFont typeface="Arial" charset="0"/>
        <a:buChar char="-"/>
        <a:defRPr lang="x-none" sz="2132" baseline="0">
          <a:solidFill>
            <a:schemeClr val="tx1"/>
          </a:solidFill>
          <a:latin typeface="+mn-lt"/>
        </a:defRPr>
      </a:lvl5pPr>
      <a:lvl6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659" rtl="0" eaLnBrk="1" latinLnBrk="0" hangingPunct="1">
        <a:defRPr lang="x-none" sz="1836" kern="1200">
          <a:solidFill>
            <a:schemeClr val="tx1"/>
          </a:solidFill>
          <a:latin typeface="+mn-lt"/>
          <a:ea typeface="+mn-ea"/>
          <a:cs typeface="+mn-cs"/>
        </a:defRPr>
      </a:lvl1pPr>
      <a:lvl2pPr marL="466330" algn="l" defTabSz="932659" rtl="0" eaLnBrk="1" latinLnBrk="0" hangingPunct="1">
        <a:defRPr lang="x-none" sz="1836" kern="1200">
          <a:solidFill>
            <a:schemeClr val="tx1"/>
          </a:solidFill>
          <a:latin typeface="+mn-lt"/>
          <a:ea typeface="+mn-ea"/>
          <a:cs typeface="+mn-cs"/>
        </a:defRPr>
      </a:lvl2pPr>
      <a:lvl3pPr marL="932659" algn="l" defTabSz="932659" rtl="0" eaLnBrk="1" latinLnBrk="0" hangingPunct="1">
        <a:defRPr lang="x-none" sz="1836" kern="1200">
          <a:solidFill>
            <a:schemeClr val="tx1"/>
          </a:solidFill>
          <a:latin typeface="+mn-lt"/>
          <a:ea typeface="+mn-ea"/>
          <a:cs typeface="+mn-cs"/>
        </a:defRPr>
      </a:lvl3pPr>
      <a:lvl4pPr marL="1398988" algn="l" defTabSz="932659" rtl="0" eaLnBrk="1" latinLnBrk="0" hangingPunct="1">
        <a:defRPr lang="x-none" sz="1836" kern="1200">
          <a:solidFill>
            <a:schemeClr val="tx1"/>
          </a:solidFill>
          <a:latin typeface="+mn-lt"/>
          <a:ea typeface="+mn-ea"/>
          <a:cs typeface="+mn-cs"/>
        </a:defRPr>
      </a:lvl4pPr>
      <a:lvl5pPr marL="1865319" algn="l" defTabSz="932659" rtl="0" eaLnBrk="1" latinLnBrk="0" hangingPunct="1">
        <a:defRPr lang="x-none" sz="1836" kern="1200">
          <a:solidFill>
            <a:schemeClr val="tx1"/>
          </a:solidFill>
          <a:latin typeface="+mn-lt"/>
          <a:ea typeface="+mn-ea"/>
          <a:cs typeface="+mn-cs"/>
        </a:defRPr>
      </a:lvl5pPr>
      <a:lvl6pPr marL="2331648" algn="l" defTabSz="932659" rtl="0" eaLnBrk="1" latinLnBrk="0" hangingPunct="1">
        <a:defRPr lang="x-none" sz="1836" kern="1200">
          <a:solidFill>
            <a:schemeClr val="tx1"/>
          </a:solidFill>
          <a:latin typeface="+mn-lt"/>
          <a:ea typeface="+mn-ea"/>
          <a:cs typeface="+mn-cs"/>
        </a:defRPr>
      </a:lvl6pPr>
      <a:lvl7pPr marL="2797977" algn="l" defTabSz="932659" rtl="0" eaLnBrk="1" latinLnBrk="0" hangingPunct="1">
        <a:defRPr lang="x-none" sz="1836" kern="1200">
          <a:solidFill>
            <a:schemeClr val="tx1"/>
          </a:solidFill>
          <a:latin typeface="+mn-lt"/>
          <a:ea typeface="+mn-ea"/>
          <a:cs typeface="+mn-cs"/>
        </a:defRPr>
      </a:lvl7pPr>
      <a:lvl8pPr marL="3264306" algn="l" defTabSz="932659" rtl="0" eaLnBrk="1" latinLnBrk="0" hangingPunct="1">
        <a:defRPr lang="x-none" sz="1836" kern="1200">
          <a:solidFill>
            <a:schemeClr val="tx1"/>
          </a:solidFill>
          <a:latin typeface="+mn-lt"/>
          <a:ea typeface="+mn-ea"/>
          <a:cs typeface="+mn-cs"/>
        </a:defRPr>
      </a:lvl8pPr>
      <a:lvl9pPr marL="3730636" algn="l" defTabSz="932659" rtl="0" eaLnBrk="1" latinLnBrk="0" hangingPunct="1">
        <a:defRPr lang="x-none" sz="1836"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D3C8A8-6D9D-4D6F-BBA7-E490427A8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5636D0-8DB6-46E1-AD85-DA690557BC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F9269-7F9B-4344-B3B4-0507896666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408152-589E-4F4B-9D3A-E9C08FFF0246}" type="datetimeFigureOut">
              <a:rPr lang="en-US" smtClean="0"/>
              <a:t>6/27/2019</a:t>
            </a:fld>
            <a:endParaRPr lang="en-US" dirty="0"/>
          </a:p>
        </p:txBody>
      </p:sp>
      <p:sp>
        <p:nvSpPr>
          <p:cNvPr id="5" name="Footer Placeholder 4">
            <a:extLst>
              <a:ext uri="{FF2B5EF4-FFF2-40B4-BE49-F238E27FC236}">
                <a16:creationId xmlns:a16="http://schemas.microsoft.com/office/drawing/2014/main" id="{C9FE4E1F-0FE9-48BF-B124-01B6A88D1C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417FE3B-74C8-4420-80CF-5067D60F46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A23140-98C2-4DED-80E1-53059231DB0B}" type="slidenum">
              <a:rPr lang="en-US" smtClean="0"/>
              <a:t>‹#›</a:t>
            </a:fld>
            <a:endParaRPr lang="en-US" dirty="0"/>
          </a:p>
        </p:txBody>
      </p:sp>
      <p:sp>
        <p:nvSpPr>
          <p:cNvPr id="7" name="MSIPCMContentMarking" descr="{&quot;HashCode&quot;:427984535,&quot;Placement&quot;:&quot;Footer&quot;}">
            <a:extLst>
              <a:ext uri="{FF2B5EF4-FFF2-40B4-BE49-F238E27FC236}">
                <a16:creationId xmlns:a16="http://schemas.microsoft.com/office/drawing/2014/main" id="{4B0B4291-2E05-49CA-B700-B7C60C740832}"/>
              </a:ext>
            </a:extLst>
          </p:cNvPr>
          <p:cNvSpPr txBox="1"/>
          <p:nvPr userDrawn="1"/>
        </p:nvSpPr>
        <p:spPr>
          <a:xfrm>
            <a:off x="5343543" y="6595656"/>
            <a:ext cx="1504914"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Classified - Confidential</a:t>
            </a:r>
          </a:p>
        </p:txBody>
      </p:sp>
    </p:spTree>
    <p:extLst>
      <p:ext uri="{BB962C8B-B14F-4D97-AF65-F5344CB8AC3E}">
        <p14:creationId xmlns:p14="http://schemas.microsoft.com/office/powerpoint/2010/main" val="331505200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6"/>
            </p:custDataLst>
            <p:extLst/>
          </p:nvPr>
        </p:nvGraphicFramePr>
        <p:xfrm>
          <a:off x="1" y="3"/>
          <a:ext cx="215979" cy="161975"/>
        </p:xfrm>
        <a:graphic>
          <a:graphicData uri="http://schemas.openxmlformats.org/presentationml/2006/ole">
            <mc:AlternateContent xmlns:mc="http://schemas.openxmlformats.org/markup-compatibility/2006">
              <mc:Choice xmlns:v="urn:schemas-microsoft-com:vml" Requires="v">
                <p:oleObj spid="_x0000_s5374" name="think-cell Slide" r:id="rId23" imgW="270" imgH="270" progId="TCLayout.ActiveDocument.1">
                  <p:embed/>
                </p:oleObj>
              </mc:Choice>
              <mc:Fallback>
                <p:oleObj name="think-cell Slide" r:id="rId23" imgW="270" imgH="270" progId="TCLayout.ActiveDocument.1">
                  <p:embed/>
                  <p:pic>
                    <p:nvPicPr>
                      <p:cNvPr id="2" name="Object 1" hidden="1"/>
                      <p:cNvPicPr/>
                      <p:nvPr/>
                    </p:nvPicPr>
                    <p:blipFill>
                      <a:blip r:embed="rId24"/>
                      <a:stretch>
                        <a:fillRect/>
                      </a:stretch>
                    </p:blipFill>
                    <p:spPr>
                      <a:xfrm>
                        <a:off x="1" y="3"/>
                        <a:ext cx="215979" cy="161975"/>
                      </a:xfrm>
                      <a:prstGeom prst="rect">
                        <a:avLst/>
                      </a:prstGeom>
                    </p:spPr>
                  </p:pic>
                </p:oleObj>
              </mc:Fallback>
            </mc:AlternateContent>
          </a:graphicData>
        </a:graphic>
      </p:graphicFrame>
      <p:sp>
        <p:nvSpPr>
          <p:cNvPr id="6" name="Rectangle 5" hidden="1"/>
          <p:cNvSpPr/>
          <p:nvPr>
            <p:custDataLst>
              <p:tags r:id="rId7"/>
            </p:custDataLst>
          </p:nvPr>
        </p:nvSpPr>
        <p:spPr bwMode="auto">
          <a:xfrm>
            <a:off x="1" y="3"/>
            <a:ext cx="215979" cy="161975"/>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defTabSz="914126" eaLnBrk="1" fontAlgn="base">
              <a:lnSpc>
                <a:spcPct val="100000"/>
              </a:lnSpc>
              <a:spcBef>
                <a:spcPct val="0"/>
              </a:spcBef>
              <a:spcAft>
                <a:spcPct val="0"/>
              </a:spcAft>
            </a:pPr>
            <a:endParaRPr lang="en-US" sz="2666" b="0" i="0" baseline="0" dirty="0">
              <a:solidFill>
                <a:srgbClr val="000000"/>
              </a:solidFill>
              <a:latin typeface="Arial" panose="020B0604020202020204" pitchFamily="34" charset="0"/>
              <a:ea typeface="+mj-ea"/>
              <a:cs typeface="+mj-cs"/>
              <a:sym typeface="Arial" panose="020B0604020202020204" pitchFamily="34" charset="0"/>
            </a:endParaRPr>
          </a:p>
        </p:txBody>
      </p:sp>
      <p:pic>
        <p:nvPicPr>
          <p:cNvPr id="7" name="Picture 6"/>
          <p:cNvPicPr>
            <a:picLocks noChangeAspect="1"/>
          </p:cNvPicPr>
          <p:nvPr userDrawn="1"/>
        </p:nvPicPr>
        <p:blipFill>
          <a:blip r:embed="rId25"/>
          <a:stretch>
            <a:fillRect/>
          </a:stretch>
        </p:blipFill>
        <p:spPr bwMode="ltGray">
          <a:xfrm>
            <a:off x="1" y="-4471"/>
            <a:ext cx="12192000" cy="1158240"/>
          </a:xfrm>
          <a:prstGeom prst="rect">
            <a:avLst/>
          </a:prstGeom>
        </p:spPr>
      </p:pic>
      <p:sp>
        <p:nvSpPr>
          <p:cNvPr id="1034" name="Working Draft" hidden="1"/>
          <p:cNvSpPr txBox="1">
            <a:spLocks noChangeArrowheads="1"/>
          </p:cNvSpPr>
          <p:nvPr/>
        </p:nvSpPr>
        <p:spPr bwMode="ltGray">
          <a:xfrm rot="5400000">
            <a:off x="10764075" y="1965559"/>
            <a:ext cx="2665794"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800" dirty="0">
                <a:solidFill>
                  <a:srgbClr val="808080"/>
                </a:solidFill>
                <a:latin typeface="Arial"/>
              </a:rPr>
              <a:t>Last Modified 4/26/2017 6:31 AM Eastern Standard Time</a:t>
            </a:r>
          </a:p>
        </p:txBody>
      </p:sp>
      <p:sp>
        <p:nvSpPr>
          <p:cNvPr id="1035" name="Printed" hidden="1"/>
          <p:cNvSpPr txBox="1">
            <a:spLocks noChangeArrowheads="1"/>
          </p:cNvSpPr>
          <p:nvPr/>
        </p:nvSpPr>
        <p:spPr bwMode="ltGray">
          <a:xfrm rot="5400000">
            <a:off x="10965252" y="4183541"/>
            <a:ext cx="226344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800" dirty="0">
                <a:solidFill>
                  <a:srgbClr val="808080"/>
                </a:solidFill>
                <a:latin typeface="Arial"/>
              </a:rPr>
              <a:t>Printed 4/4/2017 2:50 PM Eastern Standard Time</a:t>
            </a:r>
          </a:p>
        </p:txBody>
      </p:sp>
      <p:sp>
        <p:nvSpPr>
          <p:cNvPr id="19" name="Title Placeholder 2"/>
          <p:cNvSpPr>
            <a:spLocks noGrp="1" noChangeArrowheads="1"/>
          </p:cNvSpPr>
          <p:nvPr>
            <p:ph type="title"/>
          </p:nvPr>
        </p:nvSpPr>
        <p:spPr bwMode="ltGray">
          <a:xfrm>
            <a:off x="164147" y="674778"/>
            <a:ext cx="11725484" cy="41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latinLnBrk="0"/>
            <a:r>
              <a:rPr lang="en-US" dirty="0"/>
              <a:t>Click to edit Master title style</a:t>
            </a:r>
            <a:endParaRPr lang="en-US" noProof="0" dirty="0"/>
          </a:p>
        </p:txBody>
      </p:sp>
      <p:sp>
        <p:nvSpPr>
          <p:cNvPr id="10" name="1. On-page tracker" hidden="1"/>
          <p:cNvSpPr>
            <a:spLocks noChangeArrowheads="1"/>
          </p:cNvSpPr>
          <p:nvPr/>
        </p:nvSpPr>
        <p:spPr bwMode="ltGray">
          <a:xfrm>
            <a:off x="161987" y="62435"/>
            <a:ext cx="655629"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4126" fontAlgn="base">
              <a:spcBef>
                <a:spcPct val="0"/>
              </a:spcBef>
              <a:spcAft>
                <a:spcPct val="0"/>
              </a:spcAft>
            </a:pPr>
            <a:r>
              <a:rPr lang="en-US" sz="1067" cap="all" dirty="0">
                <a:solidFill>
                  <a:srgbClr val="FFFFFF"/>
                </a:solidFill>
              </a:rPr>
              <a:t>TRACKER</a:t>
            </a:r>
          </a:p>
        </p:txBody>
      </p:sp>
      <p:sp>
        <p:nvSpPr>
          <p:cNvPr id="11" name="3. Unit of measure" hidden="1"/>
          <p:cNvSpPr txBox="1">
            <a:spLocks noChangeArrowheads="1"/>
          </p:cNvSpPr>
          <p:nvPr/>
        </p:nvSpPr>
        <p:spPr bwMode="ltGray">
          <a:xfrm>
            <a:off x="164147" y="1185787"/>
            <a:ext cx="11725484" cy="32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fontAlgn="base">
              <a:spcBef>
                <a:spcPct val="0"/>
              </a:spcBef>
              <a:spcAft>
                <a:spcPct val="0"/>
              </a:spcAft>
              <a:defRPr lang="x-none"/>
            </a:pPr>
            <a:r>
              <a:rPr lang="en-US" sz="2132" dirty="0">
                <a:solidFill>
                  <a:srgbClr val="808080"/>
                </a:solidFill>
                <a:latin typeface="Arial"/>
              </a:rPr>
              <a:t>Unit of measure</a:t>
            </a:r>
          </a:p>
        </p:txBody>
      </p:sp>
      <p:grpSp>
        <p:nvGrpSpPr>
          <p:cNvPr id="4" name="Slide Elements" hidden="1"/>
          <p:cNvGrpSpPr/>
          <p:nvPr userDrawn="1"/>
        </p:nvGrpSpPr>
        <p:grpSpPr bwMode="ltGray">
          <a:xfrm>
            <a:off x="161985" y="6326161"/>
            <a:ext cx="9702851" cy="405035"/>
            <a:chOff x="119062" y="6243933"/>
            <a:chExt cx="8618538" cy="396971"/>
          </a:xfrm>
        </p:grpSpPr>
        <p:sp>
          <p:nvSpPr>
            <p:cNvPr id="13" name="4. Footnote"/>
            <p:cNvSpPr txBox="1">
              <a:spLocks noChangeArrowheads="1"/>
            </p:cNvSpPr>
            <p:nvPr userDrawn="1"/>
          </p:nvSpPr>
          <p:spPr bwMode="ltGray">
            <a:xfrm>
              <a:off x="119063" y="6243933"/>
              <a:ext cx="8618537" cy="16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114263" indent="-114263" fontAlgn="base">
                <a:spcBef>
                  <a:spcPct val="0"/>
                </a:spcBef>
                <a:spcAft>
                  <a:spcPct val="0"/>
                </a:spcAft>
                <a:defRPr lang="x-none"/>
              </a:pPr>
              <a:r>
                <a:rPr lang="en-US" sz="1067" dirty="0">
                  <a:solidFill>
                    <a:srgbClr val="000000"/>
                  </a:solidFill>
                  <a:latin typeface="Arial"/>
                </a:rPr>
                <a:t>1 Footnote</a:t>
              </a:r>
            </a:p>
          </p:txBody>
        </p:sp>
        <p:sp>
          <p:nvSpPr>
            <p:cNvPr id="14" name="5. Source"/>
            <p:cNvSpPr>
              <a:spLocks noChangeArrowheads="1"/>
            </p:cNvSpPr>
            <p:nvPr userDrawn="1"/>
          </p:nvSpPr>
          <p:spPr bwMode="ltGray">
            <a:xfrm>
              <a:off x="119062" y="6479961"/>
              <a:ext cx="8618538" cy="16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691925" indent="-691925" defTabSz="913230" fontAlgn="base">
                <a:spcBef>
                  <a:spcPct val="0"/>
                </a:spcBef>
                <a:spcAft>
                  <a:spcPct val="0"/>
                </a:spcAft>
              </a:pPr>
              <a:r>
                <a:rPr lang="en-US" sz="1067" dirty="0">
                  <a:solidFill>
                    <a:srgbClr val="000000"/>
                  </a:solidFill>
                </a:rPr>
                <a:t>SOURCE : Source</a:t>
              </a:r>
            </a:p>
          </p:txBody>
        </p:sp>
      </p:grpSp>
      <p:sp>
        <p:nvSpPr>
          <p:cNvPr id="3" name="Text Placeholder 2"/>
          <p:cNvSpPr>
            <a:spLocks noGrp="1"/>
          </p:cNvSpPr>
          <p:nvPr>
            <p:ph type="body" idx="1"/>
          </p:nvPr>
        </p:nvSpPr>
        <p:spPr bwMode="ltGray">
          <a:xfrm>
            <a:off x="1976208" y="2637046"/>
            <a:ext cx="5853024" cy="1641475"/>
          </a:xfrm>
          <a:prstGeom prst="rect">
            <a:avLst/>
          </a:prstGeom>
        </p:spPr>
        <p:txBody>
          <a:bodyPr vert="horz" lIns="0" tIns="0" rIns="0" bIns="0" rtlCol="0">
            <a:spAutoFit/>
          </a:bodyPr>
          <a:lstStyle/>
          <a:p>
            <a:pPr lvl="0" latinLnBrk="0"/>
            <a:r>
              <a:rPr lang="en-US" dirty="0"/>
              <a:t>Click to edit Master text styles</a:t>
            </a:r>
          </a:p>
          <a:p>
            <a:pPr lvl="1" latinLnBrk="0"/>
            <a:r>
              <a:rPr lang="en-US" dirty="0"/>
              <a:t>Second level</a:t>
            </a:r>
          </a:p>
          <a:p>
            <a:pPr lvl="2" latinLnBrk="0"/>
            <a:r>
              <a:rPr lang="en-US" dirty="0"/>
              <a:t>Third level</a:t>
            </a:r>
          </a:p>
          <a:p>
            <a:pPr lvl="3" latinLnBrk="0"/>
            <a:r>
              <a:rPr lang="en-US" dirty="0"/>
              <a:t>Fourth level</a:t>
            </a:r>
          </a:p>
          <a:p>
            <a:pPr lvl="4" latinLnBrk="0"/>
            <a:r>
              <a:rPr lang="en-US" dirty="0"/>
              <a:t>Fifth level</a:t>
            </a:r>
          </a:p>
        </p:txBody>
      </p:sp>
      <p:grpSp>
        <p:nvGrpSpPr>
          <p:cNvPr id="15" name="ACET" hidden="1"/>
          <p:cNvGrpSpPr>
            <a:grpSpLocks/>
          </p:cNvGrpSpPr>
          <p:nvPr/>
        </p:nvGrpSpPr>
        <p:grpSpPr bwMode="ltGray">
          <a:xfrm>
            <a:off x="1976209" y="1851422"/>
            <a:ext cx="5801189" cy="675434"/>
            <a:chOff x="915" y="613"/>
            <a:chExt cx="2686" cy="417"/>
          </a:xfrm>
        </p:grpSpPr>
        <p:cxnSp>
          <p:nvCxnSpPr>
            <p:cNvPr id="16" name="AutoShape 249"/>
            <p:cNvCxnSpPr>
              <a:cxnSpLocks noChangeShapeType="1"/>
              <a:stCxn id="18" idx="4"/>
              <a:endCxn id="18" idx="6"/>
            </p:cNvCxnSpPr>
            <p:nvPr/>
          </p:nvCxnSpPr>
          <p:spPr bwMode="lt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ltGray">
            <a:xfrm>
              <a:off x="915" y="613"/>
              <a:ext cx="2686" cy="41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defTabSz="914126" fontAlgn="base">
                <a:spcBef>
                  <a:spcPct val="0"/>
                </a:spcBef>
                <a:spcAft>
                  <a:spcPct val="0"/>
                </a:spcAft>
              </a:pPr>
              <a:r>
                <a:rPr lang="en-US" sz="2132" b="1" dirty="0">
                  <a:solidFill>
                    <a:srgbClr val="000000"/>
                  </a:solidFill>
                </a:rPr>
                <a:t>Title</a:t>
              </a:r>
            </a:p>
            <a:p>
              <a:pPr defTabSz="914126" fontAlgn="base">
                <a:spcBef>
                  <a:spcPct val="0"/>
                </a:spcBef>
                <a:spcAft>
                  <a:spcPct val="0"/>
                </a:spcAft>
              </a:pPr>
              <a:r>
                <a:rPr lang="en-US" sz="2132" dirty="0">
                  <a:solidFill>
                    <a:srgbClr val="808080"/>
                  </a:solidFill>
                </a:rPr>
                <a:t>Unit of measure</a:t>
              </a:r>
            </a:p>
          </p:txBody>
        </p:sp>
      </p:grpSp>
      <p:sp>
        <p:nvSpPr>
          <p:cNvPr id="23" name="doc id"/>
          <p:cNvSpPr>
            <a:spLocks noChangeArrowheads="1"/>
          </p:cNvSpPr>
          <p:nvPr userDrawn="1"/>
        </p:nvSpPr>
        <p:spPr bwMode="ltGray">
          <a:xfrm>
            <a:off x="10995480" y="51833"/>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230" fontAlgn="base">
              <a:spcBef>
                <a:spcPct val="0"/>
              </a:spcBef>
              <a:spcAft>
                <a:spcPct val="0"/>
              </a:spcAft>
            </a:pPr>
            <a:endParaRPr lang="en-US" sz="1067" dirty="0">
              <a:solidFill>
                <a:srgbClr val="FFFFFF"/>
              </a:solidFill>
            </a:endParaRPr>
          </a:p>
        </p:txBody>
      </p:sp>
      <p:sp>
        <p:nvSpPr>
          <p:cNvPr id="63" name="Slide Number"/>
          <p:cNvSpPr txBox="1">
            <a:spLocks/>
          </p:cNvSpPr>
          <p:nvPr userDrawn="1"/>
        </p:nvSpPr>
        <p:spPr bwMode="ltGray">
          <a:xfrm>
            <a:off x="11724522" y="6576560"/>
            <a:ext cx="165109" cy="164212"/>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defTabSz="914126" fontAlgn="base">
              <a:spcBef>
                <a:spcPct val="0"/>
              </a:spcBef>
              <a:spcAft>
                <a:spcPct val="0"/>
              </a:spcAft>
            </a:pPr>
            <a:fld id="{42C328C1-A84F-4A39-A664-DBA00541A8C6}" type="slidenum">
              <a:rPr lang="en-US" sz="1067" smtClean="0">
                <a:solidFill>
                  <a:srgbClr val="000000"/>
                </a:solidFill>
              </a:rPr>
              <a:pPr algn="r" defTabSz="914126" fontAlgn="base">
                <a:spcBef>
                  <a:spcPct val="0"/>
                </a:spcBef>
                <a:spcAft>
                  <a:spcPct val="0"/>
                </a:spcAft>
              </a:pPr>
              <a:t>‹#›</a:t>
            </a:fld>
            <a:endParaRPr lang="en-US" sz="1067" dirty="0">
              <a:solidFill>
                <a:srgbClr val="000000"/>
              </a:solidFill>
            </a:endParaRPr>
          </a:p>
        </p:txBody>
      </p:sp>
      <p:grpSp>
        <p:nvGrpSpPr>
          <p:cNvPr id="64" name="McKSticker" hidden="1"/>
          <p:cNvGrpSpPr/>
          <p:nvPr userDrawn="1"/>
        </p:nvGrpSpPr>
        <p:grpSpPr bwMode="ltGray">
          <a:xfrm>
            <a:off x="11267209" y="1229281"/>
            <a:ext cx="622414" cy="191912"/>
            <a:chOff x="8273964" y="285750"/>
            <a:chExt cx="466811" cy="143934"/>
          </a:xfrm>
        </p:grpSpPr>
        <p:sp>
          <p:nvSpPr>
            <p:cNvPr id="65" name="StickerRectangle"/>
            <p:cNvSpPr>
              <a:spLocks noChangeArrowheads="1"/>
            </p:cNvSpPr>
            <p:nvPr/>
          </p:nvSpPr>
          <p:spPr bwMode="ltGray">
            <a:xfrm>
              <a:off x="8273964" y="285750"/>
              <a:ext cx="466811" cy="14393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412" fontAlgn="base">
                <a:spcBef>
                  <a:spcPct val="0"/>
                </a:spcBef>
                <a:spcAft>
                  <a:spcPct val="0"/>
                </a:spcAft>
                <a:buClr>
                  <a:srgbClr val="002960"/>
                </a:buClr>
              </a:pPr>
              <a:r>
                <a:rPr lang="en-US" sz="1067" dirty="0">
                  <a:solidFill>
                    <a:srgbClr val="808080"/>
                  </a:solidFill>
                </a:rPr>
                <a:t>STICKER</a:t>
              </a:r>
            </a:p>
          </p:txBody>
        </p:sp>
        <p:cxnSp>
          <p:nvCxnSpPr>
            <p:cNvPr id="66" name="AutoShape 31"/>
            <p:cNvCxnSpPr>
              <a:cxnSpLocks noChangeShapeType="1"/>
              <a:stCxn id="65" idx="2"/>
              <a:endCxn id="65" idx="4"/>
            </p:cNvCxnSpPr>
            <p:nvPr/>
          </p:nvCxnSpPr>
          <p:spPr bwMode="ltGray">
            <a:xfrm>
              <a:off x="8273964" y="285750"/>
              <a:ext cx="0" cy="143934"/>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67" name="AutoShape 32"/>
            <p:cNvCxnSpPr>
              <a:cxnSpLocks noChangeShapeType="1"/>
              <a:stCxn id="65" idx="4"/>
              <a:endCxn id="65" idx="6"/>
            </p:cNvCxnSpPr>
            <p:nvPr/>
          </p:nvCxnSpPr>
          <p:spPr bwMode="ltGray">
            <a:xfrm>
              <a:off x="8273964" y="429684"/>
              <a:ext cx="466811"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grpSp>
        <p:nvGrpSpPr>
          <p:cNvPr id="68" name="LegendBoxes" hidden="1"/>
          <p:cNvGrpSpPr/>
          <p:nvPr userDrawn="1"/>
        </p:nvGrpSpPr>
        <p:grpSpPr bwMode="ltGray">
          <a:xfrm>
            <a:off x="10871289" y="1229282"/>
            <a:ext cx="1021545" cy="1329956"/>
            <a:chOff x="7835905" y="279400"/>
            <a:chExt cx="766159" cy="997467"/>
          </a:xfrm>
        </p:grpSpPr>
        <p:sp>
          <p:nvSpPr>
            <p:cNvPr id="69" name="RectangleLegend1"/>
            <p:cNvSpPr>
              <a:spLocks noChangeArrowheads="1"/>
            </p:cNvSpPr>
            <p:nvPr/>
          </p:nvSpPr>
          <p:spPr bwMode="ltGray">
            <a:xfrm>
              <a:off x="7835905" y="290513"/>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70" name="RectangleLegend2"/>
            <p:cNvSpPr>
              <a:spLocks noChangeArrowheads="1"/>
            </p:cNvSpPr>
            <p:nvPr/>
          </p:nvSpPr>
          <p:spPr bwMode="ltGray">
            <a:xfrm>
              <a:off x="7835905" y="560388"/>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71" name="RectangleLegend3"/>
            <p:cNvSpPr>
              <a:spLocks noChangeArrowheads="1"/>
            </p:cNvSpPr>
            <p:nvPr/>
          </p:nvSpPr>
          <p:spPr bwMode="ltGray">
            <a:xfrm>
              <a:off x="7835905" y="831851"/>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72" name="RectangleLegend4"/>
            <p:cNvSpPr>
              <a:spLocks noChangeArrowheads="1"/>
            </p:cNvSpPr>
            <p:nvPr/>
          </p:nvSpPr>
          <p:spPr bwMode="ltGray">
            <a:xfrm>
              <a:off x="7835905" y="1103313"/>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73" name="Legend1"/>
            <p:cNvSpPr>
              <a:spLocks noChangeArrowheads="1"/>
            </p:cNvSpPr>
            <p:nvPr/>
          </p:nvSpPr>
          <p:spPr bwMode="ltGray">
            <a:xfrm>
              <a:off x="8089905" y="2794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74" name="Legend2"/>
            <p:cNvSpPr>
              <a:spLocks noChangeArrowheads="1"/>
            </p:cNvSpPr>
            <p:nvPr/>
          </p:nvSpPr>
          <p:spPr bwMode="ltGray">
            <a:xfrm>
              <a:off x="8089905" y="54927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75" name="Legend3"/>
            <p:cNvSpPr>
              <a:spLocks noChangeArrowheads="1"/>
            </p:cNvSpPr>
            <p:nvPr/>
          </p:nvSpPr>
          <p:spPr bwMode="ltGray">
            <a:xfrm>
              <a:off x="8089905" y="820738"/>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76" name="Legend4"/>
            <p:cNvSpPr>
              <a:spLocks noChangeArrowheads="1"/>
            </p:cNvSpPr>
            <p:nvPr/>
          </p:nvSpPr>
          <p:spPr bwMode="ltGray">
            <a:xfrm>
              <a:off x="8089905" y="1092201"/>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grpSp>
      <p:grpSp>
        <p:nvGrpSpPr>
          <p:cNvPr id="77" name="LegendLines" hidden="1"/>
          <p:cNvGrpSpPr/>
          <p:nvPr userDrawn="1"/>
        </p:nvGrpSpPr>
        <p:grpSpPr bwMode="ltGray">
          <a:xfrm>
            <a:off x="10460878" y="1229282"/>
            <a:ext cx="1432178" cy="974356"/>
            <a:chOff x="7540629" y="279400"/>
            <a:chExt cx="1074134" cy="730767"/>
          </a:xfrm>
        </p:grpSpPr>
        <p:sp>
          <p:nvSpPr>
            <p:cNvPr id="78" name="LineLegend1"/>
            <p:cNvSpPr>
              <a:spLocks noChangeShapeType="1"/>
            </p:cNvSpPr>
            <p:nvPr/>
          </p:nvSpPr>
          <p:spPr bwMode="ltGray">
            <a:xfrm>
              <a:off x="7540629" y="369888"/>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126" fontAlgn="base">
                <a:spcBef>
                  <a:spcPct val="0"/>
                </a:spcBef>
                <a:spcAft>
                  <a:spcPct val="0"/>
                </a:spcAft>
              </a:pPr>
              <a:endParaRPr lang="en-US" sz="1632" dirty="0">
                <a:solidFill>
                  <a:srgbClr val="000000"/>
                </a:solidFill>
              </a:endParaRPr>
            </a:p>
          </p:txBody>
        </p:sp>
        <p:sp>
          <p:nvSpPr>
            <p:cNvPr id="79" name="LineLegend2"/>
            <p:cNvSpPr>
              <a:spLocks noChangeShapeType="1"/>
            </p:cNvSpPr>
            <p:nvPr/>
          </p:nvSpPr>
          <p:spPr bwMode="ltGray">
            <a:xfrm>
              <a:off x="7540629" y="638175"/>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126" fontAlgn="base">
                <a:spcBef>
                  <a:spcPct val="0"/>
                </a:spcBef>
                <a:spcAft>
                  <a:spcPct val="0"/>
                </a:spcAft>
              </a:pPr>
              <a:endParaRPr lang="en-US" sz="1632" dirty="0">
                <a:solidFill>
                  <a:srgbClr val="000000"/>
                </a:solidFill>
              </a:endParaRPr>
            </a:p>
          </p:txBody>
        </p:sp>
        <p:sp>
          <p:nvSpPr>
            <p:cNvPr id="80" name="LineLegend3"/>
            <p:cNvSpPr>
              <a:spLocks noChangeShapeType="1"/>
            </p:cNvSpPr>
            <p:nvPr/>
          </p:nvSpPr>
          <p:spPr bwMode="ltGray">
            <a:xfrm>
              <a:off x="7540629" y="915988"/>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126" fontAlgn="base">
                <a:spcBef>
                  <a:spcPct val="0"/>
                </a:spcBef>
                <a:spcAft>
                  <a:spcPct val="0"/>
                </a:spcAft>
              </a:pPr>
              <a:endParaRPr lang="en-US" sz="1632" dirty="0">
                <a:solidFill>
                  <a:srgbClr val="000000"/>
                </a:solidFill>
              </a:endParaRPr>
            </a:p>
          </p:txBody>
        </p:sp>
        <p:sp>
          <p:nvSpPr>
            <p:cNvPr id="81" name="Legend1"/>
            <p:cNvSpPr>
              <a:spLocks noChangeArrowheads="1"/>
            </p:cNvSpPr>
            <p:nvPr/>
          </p:nvSpPr>
          <p:spPr bwMode="ltGray">
            <a:xfrm>
              <a:off x="8102604" y="2794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82" name="Legend2"/>
            <p:cNvSpPr>
              <a:spLocks noChangeArrowheads="1"/>
            </p:cNvSpPr>
            <p:nvPr/>
          </p:nvSpPr>
          <p:spPr bwMode="ltGray">
            <a:xfrm>
              <a:off x="8102604" y="5461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83" name="Legend3"/>
            <p:cNvSpPr>
              <a:spLocks noChangeArrowheads="1"/>
            </p:cNvSpPr>
            <p:nvPr/>
          </p:nvSpPr>
          <p:spPr bwMode="ltGray">
            <a:xfrm>
              <a:off x="8102604" y="825501"/>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grpSp>
      <p:grpSp>
        <p:nvGrpSpPr>
          <p:cNvPr id="84" name="LegendMoons" hidden="1"/>
          <p:cNvGrpSpPr/>
          <p:nvPr userDrawn="1"/>
        </p:nvGrpSpPr>
        <p:grpSpPr bwMode="ltGray">
          <a:xfrm>
            <a:off x="10782388" y="1229283"/>
            <a:ext cx="1110445" cy="1742021"/>
            <a:chOff x="7769225" y="250825"/>
            <a:chExt cx="832834" cy="1306516"/>
          </a:xfrm>
        </p:grpSpPr>
        <p:grpSp>
          <p:nvGrpSpPr>
            <p:cNvPr id="85" name="MoonLegend1"/>
            <p:cNvGrpSpPr>
              <a:grpSpLocks noChangeAspect="1"/>
            </p:cNvGrpSpPr>
            <p:nvPr>
              <p:custDataLst>
                <p:tags r:id="rId8"/>
              </p:custDataLst>
            </p:nvPr>
          </p:nvGrpSpPr>
          <p:grpSpPr bwMode="ltGray">
            <a:xfrm>
              <a:off x="7769225" y="250825"/>
              <a:ext cx="209550" cy="209551"/>
              <a:chOff x="4533" y="183"/>
              <a:chExt cx="144" cy="144"/>
            </a:xfrm>
          </p:grpSpPr>
          <p:sp>
            <p:nvSpPr>
              <p:cNvPr id="103" name="Oval 38"/>
              <p:cNvSpPr>
                <a:spLocks noChangeAspect="1" noChangeArrowheads="1"/>
              </p:cNvSpPr>
              <p:nvPr>
                <p:custDataLst>
                  <p:tags r:id="rId21"/>
                </p:custDataLst>
              </p:nvPr>
            </p:nvSpPr>
            <p:spPr bwMode="ltGray">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104" name="Arc 39"/>
              <p:cNvSpPr>
                <a:spLocks noChangeAspect="1"/>
              </p:cNvSpPr>
              <p:nvPr>
                <p:custDataLst>
                  <p:tags r:id="rId22"/>
                </p:custDataLst>
              </p:nvPr>
            </p:nvSpPr>
            <p:spPr bwMode="lt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grpSp>
        <p:grpSp>
          <p:nvGrpSpPr>
            <p:cNvPr id="86" name="MoonLegend2"/>
            <p:cNvGrpSpPr>
              <a:grpSpLocks noChangeAspect="1"/>
            </p:cNvGrpSpPr>
            <p:nvPr>
              <p:custDataLst>
                <p:tags r:id="rId9"/>
              </p:custDataLst>
            </p:nvPr>
          </p:nvGrpSpPr>
          <p:grpSpPr bwMode="ltGray">
            <a:xfrm>
              <a:off x="7769225" y="525066"/>
              <a:ext cx="209550" cy="209551"/>
              <a:chOff x="1694" y="2044"/>
              <a:chExt cx="160" cy="160"/>
            </a:xfrm>
          </p:grpSpPr>
          <p:sp>
            <p:nvSpPr>
              <p:cNvPr id="101" name="Oval 41"/>
              <p:cNvSpPr>
                <a:spLocks noChangeAspect="1" noChangeArrowheads="1"/>
              </p:cNvSpPr>
              <p:nvPr>
                <p:custDataLst>
                  <p:tags r:id="rId19"/>
                </p:custDataLst>
              </p:nvPr>
            </p:nvSpPr>
            <p:spPr bwMode="ltGray">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102" name="Arc 42"/>
              <p:cNvSpPr>
                <a:spLocks noChangeAspect="1"/>
              </p:cNvSpPr>
              <p:nvPr>
                <p:custDataLst>
                  <p:tags r:id="rId20"/>
                </p:custDataLst>
              </p:nvPr>
            </p:nvSpPr>
            <p:spPr bwMode="ltGray">
              <a:xfrm>
                <a:off x="1694" y="2044"/>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grpSp>
        <p:grpSp>
          <p:nvGrpSpPr>
            <p:cNvPr id="87" name="MoonLegend4"/>
            <p:cNvGrpSpPr>
              <a:grpSpLocks noChangeAspect="1"/>
            </p:cNvGrpSpPr>
            <p:nvPr>
              <p:custDataLst>
                <p:tags r:id="rId10"/>
              </p:custDataLst>
            </p:nvPr>
          </p:nvGrpSpPr>
          <p:grpSpPr bwMode="ltGray">
            <a:xfrm>
              <a:off x="7769225" y="1073548"/>
              <a:ext cx="209550" cy="209551"/>
              <a:chOff x="4495" y="1198"/>
              <a:chExt cx="160" cy="160"/>
            </a:xfrm>
          </p:grpSpPr>
          <p:sp>
            <p:nvSpPr>
              <p:cNvPr id="99" name="Oval 47"/>
              <p:cNvSpPr>
                <a:spLocks noChangeAspect="1" noChangeArrowheads="1"/>
              </p:cNvSpPr>
              <p:nvPr>
                <p:custDataLst>
                  <p:tags r:id="rId17"/>
                </p:custDataLst>
              </p:nvPr>
            </p:nvSpPr>
            <p:spPr bwMode="ltGray">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100" name="Arc 48"/>
              <p:cNvSpPr>
                <a:spLocks noChangeAspect="1"/>
              </p:cNvSpPr>
              <p:nvPr>
                <p:custDataLst>
                  <p:tags r:id="rId18"/>
                </p:custDataLst>
              </p:nvPr>
            </p:nvSpPr>
            <p:spPr bwMode="ltGray">
              <a:xfrm>
                <a:off x="4495" y="1198"/>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grpSp>
        <p:grpSp>
          <p:nvGrpSpPr>
            <p:cNvPr id="88" name="MoonLegend5"/>
            <p:cNvGrpSpPr>
              <a:grpSpLocks noChangeAspect="1"/>
            </p:cNvGrpSpPr>
            <p:nvPr>
              <p:custDataLst>
                <p:tags r:id="rId11"/>
              </p:custDataLst>
            </p:nvPr>
          </p:nvGrpSpPr>
          <p:grpSpPr bwMode="ltGray">
            <a:xfrm>
              <a:off x="7769225" y="1347790"/>
              <a:ext cx="209550" cy="209551"/>
              <a:chOff x="4495" y="1440"/>
              <a:chExt cx="160" cy="160"/>
            </a:xfrm>
          </p:grpSpPr>
          <p:sp>
            <p:nvSpPr>
              <p:cNvPr id="97" name="Oval 50"/>
              <p:cNvSpPr>
                <a:spLocks noChangeAspect="1" noChangeArrowheads="1"/>
              </p:cNvSpPr>
              <p:nvPr>
                <p:custDataLst>
                  <p:tags r:id="rId15"/>
                </p:custDataLst>
              </p:nvPr>
            </p:nvSpPr>
            <p:spPr bwMode="ltGray">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98" name="Oval 51"/>
              <p:cNvSpPr>
                <a:spLocks noChangeAspect="1" noChangeArrowheads="1"/>
              </p:cNvSpPr>
              <p:nvPr>
                <p:custDataLst>
                  <p:tags r:id="rId16"/>
                </p:custDataLst>
              </p:nvPr>
            </p:nvSpPr>
            <p:spPr bwMode="ltGray">
              <a:xfrm>
                <a:off x="4495" y="1440"/>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grpSp>
        <p:grpSp>
          <p:nvGrpSpPr>
            <p:cNvPr id="89" name="MoonLegend3"/>
            <p:cNvGrpSpPr>
              <a:grpSpLocks noChangeAspect="1"/>
            </p:cNvGrpSpPr>
            <p:nvPr>
              <p:custDataLst>
                <p:tags r:id="rId12"/>
              </p:custDataLst>
            </p:nvPr>
          </p:nvGrpSpPr>
          <p:grpSpPr bwMode="ltGray">
            <a:xfrm>
              <a:off x="7769225" y="799307"/>
              <a:ext cx="209550" cy="209551"/>
              <a:chOff x="4495" y="1198"/>
              <a:chExt cx="160" cy="160"/>
            </a:xfrm>
          </p:grpSpPr>
          <p:sp>
            <p:nvSpPr>
              <p:cNvPr id="95" name="Oval 47"/>
              <p:cNvSpPr>
                <a:spLocks noChangeAspect="1" noChangeArrowheads="1"/>
              </p:cNvSpPr>
              <p:nvPr>
                <p:custDataLst>
                  <p:tags r:id="rId13"/>
                </p:custDataLst>
              </p:nvPr>
            </p:nvSpPr>
            <p:spPr bwMode="ltGray">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96" name="Arc 48"/>
              <p:cNvSpPr>
                <a:spLocks noChangeAspect="1"/>
              </p:cNvSpPr>
              <p:nvPr>
                <p:custDataLst>
                  <p:tags r:id="rId14"/>
                </p:custDataLst>
              </p:nvPr>
            </p:nvSpPr>
            <p:spPr bwMode="ltGray">
              <a:xfrm>
                <a:off x="4495" y="1198"/>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grpSp>
        <p:sp>
          <p:nvSpPr>
            <p:cNvPr id="90" name="Legend1"/>
            <p:cNvSpPr>
              <a:spLocks noChangeArrowheads="1"/>
            </p:cNvSpPr>
            <p:nvPr/>
          </p:nvSpPr>
          <p:spPr bwMode="ltGray">
            <a:xfrm>
              <a:off x="8089900" y="26352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91" name="Legend2"/>
            <p:cNvSpPr>
              <a:spLocks noChangeArrowheads="1"/>
            </p:cNvSpPr>
            <p:nvPr/>
          </p:nvSpPr>
          <p:spPr bwMode="ltGray">
            <a:xfrm>
              <a:off x="8089900" y="538163"/>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92" name="Legend3"/>
            <p:cNvSpPr>
              <a:spLocks noChangeArrowheads="1"/>
            </p:cNvSpPr>
            <p:nvPr/>
          </p:nvSpPr>
          <p:spPr bwMode="ltGray">
            <a:xfrm>
              <a:off x="8089900" y="812802"/>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93" name="Legend4"/>
            <p:cNvSpPr>
              <a:spLocks noChangeArrowheads="1"/>
            </p:cNvSpPr>
            <p:nvPr/>
          </p:nvSpPr>
          <p:spPr bwMode="ltGray">
            <a:xfrm>
              <a:off x="8089900" y="108426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94" name="Legend5"/>
            <p:cNvSpPr>
              <a:spLocks noChangeArrowheads="1"/>
            </p:cNvSpPr>
            <p:nvPr/>
          </p:nvSpPr>
          <p:spPr bwMode="ltGray">
            <a:xfrm>
              <a:off x="8089900" y="136049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grpSp>
      <p:pic>
        <p:nvPicPr>
          <p:cNvPr id="62" name="Picture 61"/>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bwMode="ltGray">
          <a:xfrm>
            <a:off x="10073038" y="6443755"/>
            <a:ext cx="1441680" cy="311033"/>
          </a:xfrm>
          <a:prstGeom prst="rect">
            <a:avLst/>
          </a:prstGeom>
        </p:spPr>
      </p:pic>
      <p:sp>
        <p:nvSpPr>
          <p:cNvPr id="5" name="MSIPCMContentMarking" descr="{&quot;HashCode&quot;:427984535,&quot;Placement&quot;:&quot;Footer&quot;}">
            <a:extLst>
              <a:ext uri="{FF2B5EF4-FFF2-40B4-BE49-F238E27FC236}">
                <a16:creationId xmlns:a16="http://schemas.microsoft.com/office/drawing/2014/main" id="{852B41F0-361A-4BEA-B820-4E19E628884F}"/>
              </a:ext>
            </a:extLst>
          </p:cNvPr>
          <p:cNvSpPr txBox="1"/>
          <p:nvPr userDrawn="1"/>
        </p:nvSpPr>
        <p:spPr>
          <a:xfrm>
            <a:off x="5343543" y="6595656"/>
            <a:ext cx="1504914"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Classified - Confidential</a:t>
            </a:r>
          </a:p>
        </p:txBody>
      </p:sp>
    </p:spTree>
    <p:extLst>
      <p:ext uri="{BB962C8B-B14F-4D97-AF65-F5344CB8AC3E}">
        <p14:creationId xmlns:p14="http://schemas.microsoft.com/office/powerpoint/2010/main" val="190977731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p:titleStyle>
    <p:bodyStyle>
      <a:lvl1pPr marL="0" indent="0" algn="l" defTabSz="913230" rtl="0" eaLnBrk="1" fontAlgn="base" hangingPunct="1">
        <a:spcBef>
          <a:spcPct val="0"/>
        </a:spcBef>
        <a:spcAft>
          <a:spcPct val="0"/>
        </a:spcAft>
        <a:buClr>
          <a:schemeClr val="tx2"/>
        </a:buClr>
        <a:buSzPct val="100000"/>
        <a:defRPr lang="x-none" sz="2132" baseline="0">
          <a:solidFill>
            <a:schemeClr val="tx1"/>
          </a:solidFill>
          <a:latin typeface="+mn-lt"/>
          <a:ea typeface="+mn-ea"/>
          <a:cs typeface="+mn-cs"/>
        </a:defRPr>
      </a:lvl1pPr>
      <a:lvl2pPr marL="197543" indent="-195923" algn="l" defTabSz="913230" rtl="0" eaLnBrk="1" fontAlgn="base" hangingPunct="1">
        <a:spcBef>
          <a:spcPct val="0"/>
        </a:spcBef>
        <a:spcAft>
          <a:spcPct val="0"/>
        </a:spcAft>
        <a:buClr>
          <a:schemeClr val="tx2"/>
        </a:buClr>
        <a:buSzPct val="125000"/>
        <a:buFont typeface="Arial" panose="020B0604020202020204" pitchFamily="34" charset="0"/>
        <a:buChar char="•"/>
        <a:defRPr lang="x-none" sz="2132" baseline="0">
          <a:solidFill>
            <a:schemeClr val="tx1"/>
          </a:solidFill>
          <a:latin typeface="+mn-lt"/>
        </a:defRPr>
      </a:lvl2pPr>
      <a:lvl3pPr marL="466330" indent="-267168" algn="l" defTabSz="913230" rtl="0" eaLnBrk="1" fontAlgn="base" hangingPunct="1">
        <a:spcBef>
          <a:spcPct val="0"/>
        </a:spcBef>
        <a:spcAft>
          <a:spcPct val="0"/>
        </a:spcAft>
        <a:buClr>
          <a:schemeClr val="tx2"/>
        </a:buClr>
        <a:buSzPct val="120000"/>
        <a:buFont typeface="Arial" charset="0"/>
        <a:buChar char="–"/>
        <a:defRPr lang="x-none" sz="2132" baseline="0">
          <a:solidFill>
            <a:schemeClr val="tx1"/>
          </a:solidFill>
          <a:latin typeface="+mn-lt"/>
        </a:defRPr>
      </a:lvl3pPr>
      <a:lvl4pPr marL="626631" indent="-158681" algn="l" defTabSz="913230" rtl="0" eaLnBrk="1" fontAlgn="base" hangingPunct="1">
        <a:spcBef>
          <a:spcPct val="0"/>
        </a:spcBef>
        <a:spcAft>
          <a:spcPct val="0"/>
        </a:spcAft>
        <a:buClr>
          <a:schemeClr val="tx2"/>
        </a:buClr>
        <a:buSzPct val="100000"/>
        <a:buFont typeface="Arial" panose="020B0604020202020204" pitchFamily="34" charset="0"/>
        <a:buChar char="•"/>
        <a:defRPr lang="x-none" sz="2132" baseline="0">
          <a:solidFill>
            <a:schemeClr val="tx1"/>
          </a:solidFill>
          <a:latin typeface="+mn-lt"/>
        </a:defRPr>
      </a:lvl4pPr>
      <a:lvl5pPr marL="764780" indent="-132775" algn="l" defTabSz="913230" rtl="0" eaLnBrk="1" fontAlgn="base" hangingPunct="1">
        <a:spcBef>
          <a:spcPct val="0"/>
        </a:spcBef>
        <a:spcAft>
          <a:spcPct val="0"/>
        </a:spcAft>
        <a:buClr>
          <a:schemeClr val="tx2"/>
        </a:buClr>
        <a:buSzPct val="89000"/>
        <a:buFont typeface="Arial" charset="0"/>
        <a:buChar char="-"/>
        <a:defRPr lang="x-none" sz="2132" baseline="0">
          <a:solidFill>
            <a:schemeClr val="tx1"/>
          </a:solidFill>
          <a:latin typeface="+mn-lt"/>
        </a:defRPr>
      </a:lvl5pPr>
      <a:lvl6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659" rtl="0" eaLnBrk="1" latinLnBrk="0" hangingPunct="1">
        <a:defRPr lang="x-none" sz="1836" kern="1200">
          <a:solidFill>
            <a:schemeClr val="tx1"/>
          </a:solidFill>
          <a:latin typeface="+mn-lt"/>
          <a:ea typeface="+mn-ea"/>
          <a:cs typeface="+mn-cs"/>
        </a:defRPr>
      </a:lvl1pPr>
      <a:lvl2pPr marL="466330" algn="l" defTabSz="932659" rtl="0" eaLnBrk="1" latinLnBrk="0" hangingPunct="1">
        <a:defRPr lang="x-none" sz="1836" kern="1200">
          <a:solidFill>
            <a:schemeClr val="tx1"/>
          </a:solidFill>
          <a:latin typeface="+mn-lt"/>
          <a:ea typeface="+mn-ea"/>
          <a:cs typeface="+mn-cs"/>
        </a:defRPr>
      </a:lvl2pPr>
      <a:lvl3pPr marL="932659" algn="l" defTabSz="932659" rtl="0" eaLnBrk="1" latinLnBrk="0" hangingPunct="1">
        <a:defRPr lang="x-none" sz="1836" kern="1200">
          <a:solidFill>
            <a:schemeClr val="tx1"/>
          </a:solidFill>
          <a:latin typeface="+mn-lt"/>
          <a:ea typeface="+mn-ea"/>
          <a:cs typeface="+mn-cs"/>
        </a:defRPr>
      </a:lvl3pPr>
      <a:lvl4pPr marL="1398988" algn="l" defTabSz="932659" rtl="0" eaLnBrk="1" latinLnBrk="0" hangingPunct="1">
        <a:defRPr lang="x-none" sz="1836" kern="1200">
          <a:solidFill>
            <a:schemeClr val="tx1"/>
          </a:solidFill>
          <a:latin typeface="+mn-lt"/>
          <a:ea typeface="+mn-ea"/>
          <a:cs typeface="+mn-cs"/>
        </a:defRPr>
      </a:lvl4pPr>
      <a:lvl5pPr marL="1865319" algn="l" defTabSz="932659" rtl="0" eaLnBrk="1" latinLnBrk="0" hangingPunct="1">
        <a:defRPr lang="x-none" sz="1836" kern="1200">
          <a:solidFill>
            <a:schemeClr val="tx1"/>
          </a:solidFill>
          <a:latin typeface="+mn-lt"/>
          <a:ea typeface="+mn-ea"/>
          <a:cs typeface="+mn-cs"/>
        </a:defRPr>
      </a:lvl5pPr>
      <a:lvl6pPr marL="2331648" algn="l" defTabSz="932659" rtl="0" eaLnBrk="1" latinLnBrk="0" hangingPunct="1">
        <a:defRPr lang="x-none" sz="1836" kern="1200">
          <a:solidFill>
            <a:schemeClr val="tx1"/>
          </a:solidFill>
          <a:latin typeface="+mn-lt"/>
          <a:ea typeface="+mn-ea"/>
          <a:cs typeface="+mn-cs"/>
        </a:defRPr>
      </a:lvl6pPr>
      <a:lvl7pPr marL="2797977" algn="l" defTabSz="932659" rtl="0" eaLnBrk="1" latinLnBrk="0" hangingPunct="1">
        <a:defRPr lang="x-none" sz="1836" kern="1200">
          <a:solidFill>
            <a:schemeClr val="tx1"/>
          </a:solidFill>
          <a:latin typeface="+mn-lt"/>
          <a:ea typeface="+mn-ea"/>
          <a:cs typeface="+mn-cs"/>
        </a:defRPr>
      </a:lvl7pPr>
      <a:lvl8pPr marL="3264306" algn="l" defTabSz="932659" rtl="0" eaLnBrk="1" latinLnBrk="0" hangingPunct="1">
        <a:defRPr lang="x-none" sz="1836" kern="1200">
          <a:solidFill>
            <a:schemeClr val="tx1"/>
          </a:solidFill>
          <a:latin typeface="+mn-lt"/>
          <a:ea typeface="+mn-ea"/>
          <a:cs typeface="+mn-cs"/>
        </a:defRPr>
      </a:lvl8pPr>
      <a:lvl9pPr marL="3730636" algn="l" defTabSz="932659" rtl="0" eaLnBrk="1" latinLnBrk="0" hangingPunct="1">
        <a:defRPr lang="x-none" sz="1836"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5"/>
            </p:custDataLst>
            <p:extLst/>
          </p:nvPr>
        </p:nvGraphicFramePr>
        <p:xfrm>
          <a:off x="0" y="1"/>
          <a:ext cx="215979" cy="161975"/>
        </p:xfrm>
        <a:graphic>
          <a:graphicData uri="http://schemas.openxmlformats.org/presentationml/2006/ole">
            <mc:AlternateContent xmlns:mc="http://schemas.openxmlformats.org/markup-compatibility/2006">
              <mc:Choice xmlns:v="urn:schemas-microsoft-com:vml" Requires="v">
                <p:oleObj spid="_x0000_s10368" name="think-cell Slide" r:id="rId22" imgW="270" imgH="270" progId="TCLayout.ActiveDocument.1">
                  <p:embed/>
                </p:oleObj>
              </mc:Choice>
              <mc:Fallback>
                <p:oleObj name="think-cell Slide" r:id="rId22" imgW="270" imgH="270" progId="TCLayout.ActiveDocument.1">
                  <p:embed/>
                  <p:pic>
                    <p:nvPicPr>
                      <p:cNvPr id="2" name="Object 1" hidden="1"/>
                      <p:cNvPicPr/>
                      <p:nvPr/>
                    </p:nvPicPr>
                    <p:blipFill>
                      <a:blip r:embed="rId23"/>
                      <a:stretch>
                        <a:fillRect/>
                      </a:stretch>
                    </p:blipFill>
                    <p:spPr>
                      <a:xfrm>
                        <a:off x="0" y="1"/>
                        <a:ext cx="215979" cy="161975"/>
                      </a:xfrm>
                      <a:prstGeom prst="rect">
                        <a:avLst/>
                      </a:prstGeom>
                    </p:spPr>
                  </p:pic>
                </p:oleObj>
              </mc:Fallback>
            </mc:AlternateContent>
          </a:graphicData>
        </a:graphic>
      </p:graphicFrame>
      <p:sp>
        <p:nvSpPr>
          <p:cNvPr id="6" name="Rectangle 5" hidden="1"/>
          <p:cNvSpPr/>
          <p:nvPr>
            <p:custDataLst>
              <p:tags r:id="rId6"/>
            </p:custDataLst>
          </p:nvPr>
        </p:nvSpPr>
        <p:spPr bwMode="auto">
          <a:xfrm>
            <a:off x="0" y="1"/>
            <a:ext cx="215979" cy="161975"/>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base">
              <a:spcBef>
                <a:spcPct val="0"/>
              </a:spcBef>
              <a:spcAft>
                <a:spcPct val="0"/>
              </a:spcAft>
            </a:pPr>
            <a:endParaRPr lang="x-none" sz="1665" dirty="0">
              <a:solidFill>
                <a:srgbClr val="000000"/>
              </a:solidFill>
              <a:sym typeface="Arial" panose="020B0604020202020204" pitchFamily="34" charset="0"/>
            </a:endParaRPr>
          </a:p>
        </p:txBody>
      </p:sp>
      <p:sp>
        <p:nvSpPr>
          <p:cNvPr id="1034" name="Working Draft" hidden="1"/>
          <p:cNvSpPr txBox="1">
            <a:spLocks noChangeArrowheads="1"/>
          </p:cNvSpPr>
          <p:nvPr/>
        </p:nvSpPr>
        <p:spPr bwMode="ltGray">
          <a:xfrm rot="5400000">
            <a:off x="10764075" y="1965559"/>
            <a:ext cx="2665794"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fontAlgn="base" hangingPunct="1">
              <a:spcBef>
                <a:spcPct val="0"/>
              </a:spcBef>
              <a:spcAft>
                <a:spcPct val="0"/>
              </a:spcAft>
              <a:defRPr lang="x-none"/>
            </a:pPr>
            <a:r>
              <a:rPr lang="en-US" sz="800">
                <a:solidFill>
                  <a:srgbClr val="808080"/>
                </a:solidFill>
                <a:latin typeface="Arial"/>
              </a:rPr>
              <a:t>Last Modified 4/26/2017 6:31 AM Eastern Standard Time</a:t>
            </a:r>
            <a:endParaRPr lang="en-US" sz="800" dirty="0">
              <a:solidFill>
                <a:srgbClr val="808080"/>
              </a:solidFill>
              <a:latin typeface="Arial"/>
            </a:endParaRPr>
          </a:p>
        </p:txBody>
      </p:sp>
      <p:sp>
        <p:nvSpPr>
          <p:cNvPr id="1035" name="Printed" hidden="1"/>
          <p:cNvSpPr txBox="1">
            <a:spLocks noChangeArrowheads="1"/>
          </p:cNvSpPr>
          <p:nvPr/>
        </p:nvSpPr>
        <p:spPr bwMode="ltGray">
          <a:xfrm rot="5400000">
            <a:off x="10965252" y="4183539"/>
            <a:ext cx="226344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fontAlgn="base" hangingPunct="1">
              <a:spcBef>
                <a:spcPct val="0"/>
              </a:spcBef>
              <a:spcAft>
                <a:spcPct val="0"/>
              </a:spcAft>
              <a:defRPr lang="x-none"/>
            </a:pPr>
            <a:r>
              <a:rPr lang="en-US" sz="800">
                <a:solidFill>
                  <a:srgbClr val="808080"/>
                </a:solidFill>
                <a:latin typeface="Arial"/>
              </a:rPr>
              <a:t>Printed 4/4/2017 2:50 PM Eastern Standard Time</a:t>
            </a:r>
            <a:endParaRPr lang="en-US" sz="800" dirty="0">
              <a:solidFill>
                <a:srgbClr val="808080"/>
              </a:solidFill>
              <a:latin typeface="Arial"/>
            </a:endParaRPr>
          </a:p>
        </p:txBody>
      </p:sp>
      <p:sp>
        <p:nvSpPr>
          <p:cNvPr id="19" name="Title Placeholder 2"/>
          <p:cNvSpPr>
            <a:spLocks noGrp="1" noChangeArrowheads="1"/>
          </p:cNvSpPr>
          <p:nvPr>
            <p:ph type="title"/>
          </p:nvPr>
        </p:nvSpPr>
        <p:spPr bwMode="ltGray">
          <a:xfrm>
            <a:off x="164147" y="674776"/>
            <a:ext cx="11725484" cy="41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latinLnBrk="0"/>
            <a:r>
              <a:rPr lang="en-US" dirty="0"/>
              <a:t>Click to edit Master title style</a:t>
            </a:r>
            <a:endParaRPr lang="en-US" noProof="0" dirty="0"/>
          </a:p>
        </p:txBody>
      </p:sp>
      <p:sp>
        <p:nvSpPr>
          <p:cNvPr id="10" name="1. On-page tracker" hidden="1"/>
          <p:cNvSpPr>
            <a:spLocks noChangeArrowheads="1"/>
          </p:cNvSpPr>
          <p:nvPr/>
        </p:nvSpPr>
        <p:spPr bwMode="ltGray">
          <a:xfrm>
            <a:off x="161987" y="62435"/>
            <a:ext cx="655629"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fontAlgn="base">
              <a:spcBef>
                <a:spcPct val="0"/>
              </a:spcBef>
              <a:spcAft>
                <a:spcPct val="0"/>
              </a:spcAft>
            </a:pPr>
            <a:r>
              <a:rPr lang="en-US" sz="1067" cap="all" dirty="0">
                <a:solidFill>
                  <a:srgbClr val="FFFFFF"/>
                </a:solidFill>
              </a:rPr>
              <a:t>TRACKER</a:t>
            </a:r>
          </a:p>
        </p:txBody>
      </p:sp>
      <p:sp>
        <p:nvSpPr>
          <p:cNvPr id="11" name="3. Unit of measure" hidden="1"/>
          <p:cNvSpPr txBox="1">
            <a:spLocks noChangeArrowheads="1"/>
          </p:cNvSpPr>
          <p:nvPr/>
        </p:nvSpPr>
        <p:spPr bwMode="ltGray">
          <a:xfrm>
            <a:off x="164147" y="1185785"/>
            <a:ext cx="11725484" cy="32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fontAlgn="base">
              <a:spcBef>
                <a:spcPct val="0"/>
              </a:spcBef>
              <a:spcAft>
                <a:spcPct val="0"/>
              </a:spcAft>
              <a:defRPr lang="x-none"/>
            </a:pPr>
            <a:r>
              <a:rPr lang="en-US" sz="2133" dirty="0">
                <a:solidFill>
                  <a:srgbClr val="808080"/>
                </a:solidFill>
                <a:latin typeface="Arial"/>
              </a:rPr>
              <a:t>Unit of measure</a:t>
            </a:r>
          </a:p>
        </p:txBody>
      </p:sp>
      <p:grpSp>
        <p:nvGrpSpPr>
          <p:cNvPr id="4" name="Slide Elements" hidden="1"/>
          <p:cNvGrpSpPr/>
          <p:nvPr userDrawn="1"/>
        </p:nvGrpSpPr>
        <p:grpSpPr bwMode="ltGray">
          <a:xfrm>
            <a:off x="161985" y="6326159"/>
            <a:ext cx="9702851" cy="405035"/>
            <a:chOff x="119062" y="6243933"/>
            <a:chExt cx="8618538" cy="396971"/>
          </a:xfrm>
        </p:grpSpPr>
        <p:sp>
          <p:nvSpPr>
            <p:cNvPr id="13" name="4. Footnote"/>
            <p:cNvSpPr txBox="1">
              <a:spLocks noChangeArrowheads="1"/>
            </p:cNvSpPr>
            <p:nvPr userDrawn="1"/>
          </p:nvSpPr>
          <p:spPr bwMode="ltGray">
            <a:xfrm>
              <a:off x="119063" y="6243933"/>
              <a:ext cx="8618537" cy="16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114297" indent="-114297" fontAlgn="base">
                <a:spcBef>
                  <a:spcPct val="0"/>
                </a:spcBef>
                <a:spcAft>
                  <a:spcPct val="0"/>
                </a:spcAft>
                <a:defRPr lang="x-none"/>
              </a:pPr>
              <a:r>
                <a:rPr lang="en-US" sz="1067" dirty="0">
                  <a:solidFill>
                    <a:srgbClr val="000000"/>
                  </a:solidFill>
                  <a:latin typeface="Arial"/>
                </a:rPr>
                <a:t>1 Footnote</a:t>
              </a:r>
            </a:p>
          </p:txBody>
        </p:sp>
        <p:sp>
          <p:nvSpPr>
            <p:cNvPr id="14" name="5. Source"/>
            <p:cNvSpPr>
              <a:spLocks noChangeArrowheads="1"/>
            </p:cNvSpPr>
            <p:nvPr userDrawn="1"/>
          </p:nvSpPr>
          <p:spPr bwMode="ltGray">
            <a:xfrm>
              <a:off x="119062" y="6479961"/>
              <a:ext cx="8618538" cy="16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692133" indent="-692133" defTabSz="913504" fontAlgn="base">
                <a:spcBef>
                  <a:spcPct val="0"/>
                </a:spcBef>
                <a:spcAft>
                  <a:spcPct val="0"/>
                </a:spcAft>
              </a:pPr>
              <a:r>
                <a:rPr lang="en-US" sz="1067" dirty="0">
                  <a:solidFill>
                    <a:srgbClr val="000000"/>
                  </a:solidFill>
                </a:rPr>
                <a:t>SOURCE : Source</a:t>
              </a:r>
            </a:p>
          </p:txBody>
        </p:sp>
      </p:grpSp>
      <p:sp>
        <p:nvSpPr>
          <p:cNvPr id="3" name="Text Placeholder 2"/>
          <p:cNvSpPr>
            <a:spLocks noGrp="1"/>
          </p:cNvSpPr>
          <p:nvPr>
            <p:ph type="body" idx="1"/>
          </p:nvPr>
        </p:nvSpPr>
        <p:spPr bwMode="ltGray">
          <a:xfrm>
            <a:off x="1976208" y="2637044"/>
            <a:ext cx="5853024" cy="1641475"/>
          </a:xfrm>
          <a:prstGeom prst="rect">
            <a:avLst/>
          </a:prstGeom>
        </p:spPr>
        <p:txBody>
          <a:bodyPr vert="horz" lIns="0" tIns="0" rIns="0" bIns="0" rtlCol="0">
            <a:spAutoFit/>
          </a:bodyPr>
          <a:lstStyle/>
          <a:p>
            <a:pPr lvl="0" latinLnBrk="0"/>
            <a:r>
              <a:rPr lang="en-US" dirty="0"/>
              <a:t>Click to edit Master text styles</a:t>
            </a:r>
          </a:p>
          <a:p>
            <a:pPr lvl="1" latinLnBrk="0"/>
            <a:r>
              <a:rPr lang="en-US" dirty="0"/>
              <a:t>Second level</a:t>
            </a:r>
          </a:p>
          <a:p>
            <a:pPr lvl="2" latinLnBrk="0"/>
            <a:r>
              <a:rPr lang="en-US" dirty="0"/>
              <a:t>Third level</a:t>
            </a:r>
          </a:p>
          <a:p>
            <a:pPr lvl="3" latinLnBrk="0"/>
            <a:r>
              <a:rPr lang="en-US" dirty="0"/>
              <a:t>Fourth level</a:t>
            </a:r>
          </a:p>
          <a:p>
            <a:pPr lvl="4" latinLnBrk="0"/>
            <a:r>
              <a:rPr lang="en-US" dirty="0"/>
              <a:t>Fifth level</a:t>
            </a:r>
          </a:p>
        </p:txBody>
      </p:sp>
      <p:grpSp>
        <p:nvGrpSpPr>
          <p:cNvPr id="15" name="ACET" hidden="1"/>
          <p:cNvGrpSpPr>
            <a:grpSpLocks/>
          </p:cNvGrpSpPr>
          <p:nvPr/>
        </p:nvGrpSpPr>
        <p:grpSpPr bwMode="ltGray">
          <a:xfrm>
            <a:off x="1976208" y="1851422"/>
            <a:ext cx="5801189" cy="675434"/>
            <a:chOff x="915" y="613"/>
            <a:chExt cx="2686" cy="417"/>
          </a:xfrm>
        </p:grpSpPr>
        <p:cxnSp>
          <p:nvCxnSpPr>
            <p:cNvPr id="16" name="AutoShape 249"/>
            <p:cNvCxnSpPr>
              <a:cxnSpLocks noChangeShapeType="1"/>
              <a:stCxn id="18" idx="4"/>
              <a:endCxn id="18" idx="6"/>
            </p:cNvCxnSpPr>
            <p:nvPr/>
          </p:nvCxnSpPr>
          <p:spPr bwMode="lt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ltGray">
            <a:xfrm>
              <a:off x="915" y="613"/>
              <a:ext cx="2686" cy="41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fontAlgn="base">
                <a:spcBef>
                  <a:spcPct val="0"/>
                </a:spcBef>
                <a:spcAft>
                  <a:spcPct val="0"/>
                </a:spcAft>
              </a:pPr>
              <a:r>
                <a:rPr lang="en-US" sz="2133" b="1" dirty="0">
                  <a:solidFill>
                    <a:srgbClr val="000000"/>
                  </a:solidFill>
                </a:rPr>
                <a:t>Title</a:t>
              </a:r>
            </a:p>
            <a:p>
              <a:pPr fontAlgn="base">
                <a:spcBef>
                  <a:spcPct val="0"/>
                </a:spcBef>
                <a:spcAft>
                  <a:spcPct val="0"/>
                </a:spcAft>
              </a:pPr>
              <a:r>
                <a:rPr lang="en-US" sz="2133" dirty="0">
                  <a:solidFill>
                    <a:srgbClr val="808080"/>
                  </a:solidFill>
                </a:rPr>
                <a:t>Unit of measure</a:t>
              </a:r>
            </a:p>
          </p:txBody>
        </p:sp>
      </p:grpSp>
      <p:sp>
        <p:nvSpPr>
          <p:cNvPr id="23" name="doc id"/>
          <p:cNvSpPr>
            <a:spLocks noChangeArrowheads="1"/>
          </p:cNvSpPr>
          <p:nvPr userDrawn="1"/>
        </p:nvSpPr>
        <p:spPr bwMode="ltGray">
          <a:xfrm>
            <a:off x="10995479" y="51833"/>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04" fontAlgn="base">
              <a:spcBef>
                <a:spcPct val="0"/>
              </a:spcBef>
              <a:spcAft>
                <a:spcPct val="0"/>
              </a:spcAft>
            </a:pPr>
            <a:endParaRPr lang="en-US" sz="1067" dirty="0">
              <a:solidFill>
                <a:srgbClr val="FFFFFF"/>
              </a:solidFill>
            </a:endParaRPr>
          </a:p>
        </p:txBody>
      </p:sp>
      <p:sp>
        <p:nvSpPr>
          <p:cNvPr id="63" name="Slide Number"/>
          <p:cNvSpPr txBox="1">
            <a:spLocks/>
          </p:cNvSpPr>
          <p:nvPr userDrawn="1"/>
        </p:nvSpPr>
        <p:spPr bwMode="ltGray">
          <a:xfrm>
            <a:off x="11461439" y="6590398"/>
            <a:ext cx="187552" cy="184666"/>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fontAlgn="base">
              <a:spcBef>
                <a:spcPct val="0"/>
              </a:spcBef>
              <a:spcAft>
                <a:spcPct val="0"/>
              </a:spcAft>
            </a:pPr>
            <a:fld id="{42C328C1-A84F-4A39-A664-DBA00541A8C6}" type="slidenum">
              <a:rPr lang="en-US" sz="1200" smtClean="0">
                <a:solidFill>
                  <a:srgbClr val="FFFFFF"/>
                </a:solidFill>
              </a:rPr>
              <a:pPr algn="r" fontAlgn="base">
                <a:spcBef>
                  <a:spcPct val="0"/>
                </a:spcBef>
                <a:spcAft>
                  <a:spcPct val="0"/>
                </a:spcAft>
              </a:pPr>
              <a:t>‹#›</a:t>
            </a:fld>
            <a:endParaRPr lang="en-US" sz="1200" dirty="0">
              <a:solidFill>
                <a:srgbClr val="FFFFFF"/>
              </a:solidFill>
            </a:endParaRPr>
          </a:p>
        </p:txBody>
      </p:sp>
      <p:grpSp>
        <p:nvGrpSpPr>
          <p:cNvPr id="64" name="McKSticker" hidden="1"/>
          <p:cNvGrpSpPr/>
          <p:nvPr userDrawn="1"/>
        </p:nvGrpSpPr>
        <p:grpSpPr bwMode="ltGray">
          <a:xfrm>
            <a:off x="11267209" y="1229281"/>
            <a:ext cx="622414" cy="191912"/>
            <a:chOff x="8273964" y="285750"/>
            <a:chExt cx="466811" cy="143934"/>
          </a:xfrm>
        </p:grpSpPr>
        <p:sp>
          <p:nvSpPr>
            <p:cNvPr id="65" name="StickerRectangle"/>
            <p:cNvSpPr>
              <a:spLocks noChangeArrowheads="1"/>
            </p:cNvSpPr>
            <p:nvPr/>
          </p:nvSpPr>
          <p:spPr bwMode="ltGray">
            <a:xfrm>
              <a:off x="8273964" y="285750"/>
              <a:ext cx="466811" cy="14393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770" fontAlgn="base">
                <a:spcBef>
                  <a:spcPct val="0"/>
                </a:spcBef>
                <a:spcAft>
                  <a:spcPct val="0"/>
                </a:spcAft>
                <a:buClr>
                  <a:srgbClr val="002960"/>
                </a:buClr>
              </a:pPr>
              <a:r>
                <a:rPr lang="en-US" sz="1067" dirty="0">
                  <a:solidFill>
                    <a:srgbClr val="808080"/>
                  </a:solidFill>
                </a:rPr>
                <a:t>STICKER</a:t>
              </a:r>
            </a:p>
          </p:txBody>
        </p:sp>
        <p:cxnSp>
          <p:nvCxnSpPr>
            <p:cNvPr id="66" name="AutoShape 31"/>
            <p:cNvCxnSpPr>
              <a:cxnSpLocks noChangeShapeType="1"/>
              <a:stCxn id="65" idx="2"/>
              <a:endCxn id="65" idx="4"/>
            </p:cNvCxnSpPr>
            <p:nvPr/>
          </p:nvCxnSpPr>
          <p:spPr bwMode="ltGray">
            <a:xfrm>
              <a:off x="8273964" y="285750"/>
              <a:ext cx="0" cy="143934"/>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67" name="AutoShape 32"/>
            <p:cNvCxnSpPr>
              <a:cxnSpLocks noChangeShapeType="1"/>
              <a:stCxn id="65" idx="4"/>
              <a:endCxn id="65" idx="6"/>
            </p:cNvCxnSpPr>
            <p:nvPr/>
          </p:nvCxnSpPr>
          <p:spPr bwMode="ltGray">
            <a:xfrm>
              <a:off x="8273964" y="429684"/>
              <a:ext cx="466811"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grpSp>
        <p:nvGrpSpPr>
          <p:cNvPr id="68" name="LegendBoxes" hidden="1"/>
          <p:cNvGrpSpPr/>
          <p:nvPr userDrawn="1"/>
        </p:nvGrpSpPr>
        <p:grpSpPr bwMode="ltGray">
          <a:xfrm>
            <a:off x="10871288" y="1229282"/>
            <a:ext cx="1021545" cy="1329956"/>
            <a:chOff x="7835905" y="279400"/>
            <a:chExt cx="766159" cy="997467"/>
          </a:xfrm>
        </p:grpSpPr>
        <p:sp>
          <p:nvSpPr>
            <p:cNvPr id="69" name="RectangleLegend1"/>
            <p:cNvSpPr>
              <a:spLocks noChangeArrowheads="1"/>
            </p:cNvSpPr>
            <p:nvPr/>
          </p:nvSpPr>
          <p:spPr bwMode="ltGray">
            <a:xfrm>
              <a:off x="7835905" y="290513"/>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sp>
          <p:nvSpPr>
            <p:cNvPr id="70" name="RectangleLegend2"/>
            <p:cNvSpPr>
              <a:spLocks noChangeArrowheads="1"/>
            </p:cNvSpPr>
            <p:nvPr/>
          </p:nvSpPr>
          <p:spPr bwMode="ltGray">
            <a:xfrm>
              <a:off x="7835905" y="560388"/>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sp>
          <p:nvSpPr>
            <p:cNvPr id="71" name="RectangleLegend3"/>
            <p:cNvSpPr>
              <a:spLocks noChangeArrowheads="1"/>
            </p:cNvSpPr>
            <p:nvPr/>
          </p:nvSpPr>
          <p:spPr bwMode="ltGray">
            <a:xfrm>
              <a:off x="7835905" y="831851"/>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sp>
          <p:nvSpPr>
            <p:cNvPr id="72" name="RectangleLegend4"/>
            <p:cNvSpPr>
              <a:spLocks noChangeArrowheads="1"/>
            </p:cNvSpPr>
            <p:nvPr/>
          </p:nvSpPr>
          <p:spPr bwMode="ltGray">
            <a:xfrm>
              <a:off x="7835905" y="1103313"/>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sp>
          <p:nvSpPr>
            <p:cNvPr id="73" name="Legend1"/>
            <p:cNvSpPr>
              <a:spLocks noChangeArrowheads="1"/>
            </p:cNvSpPr>
            <p:nvPr/>
          </p:nvSpPr>
          <p:spPr bwMode="ltGray">
            <a:xfrm>
              <a:off x="8089905" y="2794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sp>
          <p:nvSpPr>
            <p:cNvPr id="74" name="Legend2"/>
            <p:cNvSpPr>
              <a:spLocks noChangeArrowheads="1"/>
            </p:cNvSpPr>
            <p:nvPr/>
          </p:nvSpPr>
          <p:spPr bwMode="ltGray">
            <a:xfrm>
              <a:off x="8089905" y="54927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sp>
          <p:nvSpPr>
            <p:cNvPr id="75" name="Legend3"/>
            <p:cNvSpPr>
              <a:spLocks noChangeArrowheads="1"/>
            </p:cNvSpPr>
            <p:nvPr/>
          </p:nvSpPr>
          <p:spPr bwMode="ltGray">
            <a:xfrm>
              <a:off x="8089905" y="820738"/>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sp>
          <p:nvSpPr>
            <p:cNvPr id="76" name="Legend4"/>
            <p:cNvSpPr>
              <a:spLocks noChangeArrowheads="1"/>
            </p:cNvSpPr>
            <p:nvPr/>
          </p:nvSpPr>
          <p:spPr bwMode="ltGray">
            <a:xfrm>
              <a:off x="8089905" y="1092201"/>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grpSp>
      <p:grpSp>
        <p:nvGrpSpPr>
          <p:cNvPr id="77" name="LegendLines" hidden="1"/>
          <p:cNvGrpSpPr/>
          <p:nvPr userDrawn="1"/>
        </p:nvGrpSpPr>
        <p:grpSpPr bwMode="ltGray">
          <a:xfrm>
            <a:off x="10460877" y="1229282"/>
            <a:ext cx="1432178" cy="974356"/>
            <a:chOff x="7540629" y="279400"/>
            <a:chExt cx="1074134" cy="730767"/>
          </a:xfrm>
        </p:grpSpPr>
        <p:sp>
          <p:nvSpPr>
            <p:cNvPr id="78" name="LineLegend1"/>
            <p:cNvSpPr>
              <a:spLocks noChangeShapeType="1"/>
            </p:cNvSpPr>
            <p:nvPr/>
          </p:nvSpPr>
          <p:spPr bwMode="ltGray">
            <a:xfrm>
              <a:off x="7540629" y="369888"/>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32" dirty="0">
                <a:solidFill>
                  <a:srgbClr val="000000"/>
                </a:solidFill>
              </a:endParaRPr>
            </a:p>
          </p:txBody>
        </p:sp>
        <p:sp>
          <p:nvSpPr>
            <p:cNvPr id="79" name="LineLegend2"/>
            <p:cNvSpPr>
              <a:spLocks noChangeShapeType="1"/>
            </p:cNvSpPr>
            <p:nvPr/>
          </p:nvSpPr>
          <p:spPr bwMode="ltGray">
            <a:xfrm>
              <a:off x="7540629" y="638175"/>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32" dirty="0">
                <a:solidFill>
                  <a:srgbClr val="000000"/>
                </a:solidFill>
              </a:endParaRPr>
            </a:p>
          </p:txBody>
        </p:sp>
        <p:sp>
          <p:nvSpPr>
            <p:cNvPr id="80" name="LineLegend3"/>
            <p:cNvSpPr>
              <a:spLocks noChangeShapeType="1"/>
            </p:cNvSpPr>
            <p:nvPr/>
          </p:nvSpPr>
          <p:spPr bwMode="ltGray">
            <a:xfrm>
              <a:off x="7540629" y="915988"/>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32" dirty="0">
                <a:solidFill>
                  <a:srgbClr val="000000"/>
                </a:solidFill>
              </a:endParaRPr>
            </a:p>
          </p:txBody>
        </p:sp>
        <p:sp>
          <p:nvSpPr>
            <p:cNvPr id="81" name="Legend1"/>
            <p:cNvSpPr>
              <a:spLocks noChangeArrowheads="1"/>
            </p:cNvSpPr>
            <p:nvPr/>
          </p:nvSpPr>
          <p:spPr bwMode="ltGray">
            <a:xfrm>
              <a:off x="8102604" y="2794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sp>
          <p:nvSpPr>
            <p:cNvPr id="82" name="Legend2"/>
            <p:cNvSpPr>
              <a:spLocks noChangeArrowheads="1"/>
            </p:cNvSpPr>
            <p:nvPr/>
          </p:nvSpPr>
          <p:spPr bwMode="ltGray">
            <a:xfrm>
              <a:off x="8102604" y="5461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sp>
          <p:nvSpPr>
            <p:cNvPr id="83" name="Legend3"/>
            <p:cNvSpPr>
              <a:spLocks noChangeArrowheads="1"/>
            </p:cNvSpPr>
            <p:nvPr/>
          </p:nvSpPr>
          <p:spPr bwMode="ltGray">
            <a:xfrm>
              <a:off x="8102604" y="825501"/>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grpSp>
      <p:grpSp>
        <p:nvGrpSpPr>
          <p:cNvPr id="84" name="LegendMoons" hidden="1"/>
          <p:cNvGrpSpPr/>
          <p:nvPr userDrawn="1"/>
        </p:nvGrpSpPr>
        <p:grpSpPr bwMode="ltGray">
          <a:xfrm>
            <a:off x="10782388" y="1229281"/>
            <a:ext cx="1110445" cy="1742021"/>
            <a:chOff x="7769225" y="250825"/>
            <a:chExt cx="832834" cy="1306516"/>
          </a:xfrm>
        </p:grpSpPr>
        <p:grpSp>
          <p:nvGrpSpPr>
            <p:cNvPr id="85" name="MoonLegend1"/>
            <p:cNvGrpSpPr>
              <a:grpSpLocks noChangeAspect="1"/>
            </p:cNvGrpSpPr>
            <p:nvPr>
              <p:custDataLst>
                <p:tags r:id="rId7"/>
              </p:custDataLst>
            </p:nvPr>
          </p:nvGrpSpPr>
          <p:grpSpPr bwMode="ltGray">
            <a:xfrm>
              <a:off x="7769225" y="250825"/>
              <a:ext cx="209550" cy="209551"/>
              <a:chOff x="4533" y="183"/>
              <a:chExt cx="144" cy="144"/>
            </a:xfrm>
          </p:grpSpPr>
          <p:sp>
            <p:nvSpPr>
              <p:cNvPr id="103" name="Oval 38"/>
              <p:cNvSpPr>
                <a:spLocks noChangeAspect="1" noChangeArrowheads="1"/>
              </p:cNvSpPr>
              <p:nvPr>
                <p:custDataLst>
                  <p:tags r:id="rId20"/>
                </p:custDataLst>
              </p:nvPr>
            </p:nvSpPr>
            <p:spPr bwMode="ltGray">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sp>
            <p:nvSpPr>
              <p:cNvPr id="104" name="Arc 39"/>
              <p:cNvSpPr>
                <a:spLocks noChangeAspect="1"/>
              </p:cNvSpPr>
              <p:nvPr>
                <p:custDataLst>
                  <p:tags r:id="rId21"/>
                </p:custDataLst>
              </p:nvPr>
            </p:nvSpPr>
            <p:spPr bwMode="lt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grpSp>
        <p:grpSp>
          <p:nvGrpSpPr>
            <p:cNvPr id="86" name="MoonLegend2"/>
            <p:cNvGrpSpPr>
              <a:grpSpLocks noChangeAspect="1"/>
            </p:cNvGrpSpPr>
            <p:nvPr>
              <p:custDataLst>
                <p:tags r:id="rId8"/>
              </p:custDataLst>
            </p:nvPr>
          </p:nvGrpSpPr>
          <p:grpSpPr bwMode="ltGray">
            <a:xfrm>
              <a:off x="7769225" y="525066"/>
              <a:ext cx="209550" cy="209551"/>
              <a:chOff x="1694" y="2044"/>
              <a:chExt cx="160" cy="160"/>
            </a:xfrm>
          </p:grpSpPr>
          <p:sp>
            <p:nvSpPr>
              <p:cNvPr id="101" name="Oval 41"/>
              <p:cNvSpPr>
                <a:spLocks noChangeAspect="1" noChangeArrowheads="1"/>
              </p:cNvSpPr>
              <p:nvPr>
                <p:custDataLst>
                  <p:tags r:id="rId18"/>
                </p:custDataLst>
              </p:nvPr>
            </p:nvSpPr>
            <p:spPr bwMode="ltGray">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sp>
            <p:nvSpPr>
              <p:cNvPr id="102" name="Arc 42"/>
              <p:cNvSpPr>
                <a:spLocks noChangeAspect="1"/>
              </p:cNvSpPr>
              <p:nvPr>
                <p:custDataLst>
                  <p:tags r:id="rId19"/>
                </p:custDataLst>
              </p:nvPr>
            </p:nvSpPr>
            <p:spPr bwMode="ltGray">
              <a:xfrm>
                <a:off x="1694" y="2044"/>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grpSp>
        <p:grpSp>
          <p:nvGrpSpPr>
            <p:cNvPr id="87" name="MoonLegend4"/>
            <p:cNvGrpSpPr>
              <a:grpSpLocks noChangeAspect="1"/>
            </p:cNvGrpSpPr>
            <p:nvPr>
              <p:custDataLst>
                <p:tags r:id="rId9"/>
              </p:custDataLst>
            </p:nvPr>
          </p:nvGrpSpPr>
          <p:grpSpPr bwMode="ltGray">
            <a:xfrm>
              <a:off x="7769225" y="1073548"/>
              <a:ext cx="209550" cy="209551"/>
              <a:chOff x="4495" y="1198"/>
              <a:chExt cx="160" cy="160"/>
            </a:xfrm>
          </p:grpSpPr>
          <p:sp>
            <p:nvSpPr>
              <p:cNvPr id="99" name="Oval 47"/>
              <p:cNvSpPr>
                <a:spLocks noChangeAspect="1" noChangeArrowheads="1"/>
              </p:cNvSpPr>
              <p:nvPr>
                <p:custDataLst>
                  <p:tags r:id="rId16"/>
                </p:custDataLst>
              </p:nvPr>
            </p:nvSpPr>
            <p:spPr bwMode="ltGray">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sp>
            <p:nvSpPr>
              <p:cNvPr id="100" name="Arc 48"/>
              <p:cNvSpPr>
                <a:spLocks noChangeAspect="1"/>
              </p:cNvSpPr>
              <p:nvPr>
                <p:custDataLst>
                  <p:tags r:id="rId17"/>
                </p:custDataLst>
              </p:nvPr>
            </p:nvSpPr>
            <p:spPr bwMode="ltGray">
              <a:xfrm>
                <a:off x="4495" y="1198"/>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grpSp>
        <p:grpSp>
          <p:nvGrpSpPr>
            <p:cNvPr id="88" name="MoonLegend5"/>
            <p:cNvGrpSpPr>
              <a:grpSpLocks noChangeAspect="1"/>
            </p:cNvGrpSpPr>
            <p:nvPr>
              <p:custDataLst>
                <p:tags r:id="rId10"/>
              </p:custDataLst>
            </p:nvPr>
          </p:nvGrpSpPr>
          <p:grpSpPr bwMode="ltGray">
            <a:xfrm>
              <a:off x="7769225" y="1347790"/>
              <a:ext cx="209550" cy="209551"/>
              <a:chOff x="4495" y="1440"/>
              <a:chExt cx="160" cy="160"/>
            </a:xfrm>
          </p:grpSpPr>
          <p:sp>
            <p:nvSpPr>
              <p:cNvPr id="97" name="Oval 50"/>
              <p:cNvSpPr>
                <a:spLocks noChangeAspect="1" noChangeArrowheads="1"/>
              </p:cNvSpPr>
              <p:nvPr>
                <p:custDataLst>
                  <p:tags r:id="rId14"/>
                </p:custDataLst>
              </p:nvPr>
            </p:nvSpPr>
            <p:spPr bwMode="ltGray">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sp>
            <p:nvSpPr>
              <p:cNvPr id="98" name="Oval 51"/>
              <p:cNvSpPr>
                <a:spLocks noChangeAspect="1" noChangeArrowheads="1"/>
              </p:cNvSpPr>
              <p:nvPr>
                <p:custDataLst>
                  <p:tags r:id="rId15"/>
                </p:custDataLst>
              </p:nvPr>
            </p:nvSpPr>
            <p:spPr bwMode="ltGray">
              <a:xfrm>
                <a:off x="4495" y="1440"/>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grpSp>
        <p:grpSp>
          <p:nvGrpSpPr>
            <p:cNvPr id="89" name="MoonLegend3"/>
            <p:cNvGrpSpPr>
              <a:grpSpLocks noChangeAspect="1"/>
            </p:cNvGrpSpPr>
            <p:nvPr>
              <p:custDataLst>
                <p:tags r:id="rId11"/>
              </p:custDataLst>
            </p:nvPr>
          </p:nvGrpSpPr>
          <p:grpSpPr bwMode="ltGray">
            <a:xfrm>
              <a:off x="7769225" y="799307"/>
              <a:ext cx="209550" cy="209551"/>
              <a:chOff x="4495" y="1198"/>
              <a:chExt cx="160" cy="160"/>
            </a:xfrm>
          </p:grpSpPr>
          <p:sp>
            <p:nvSpPr>
              <p:cNvPr id="95" name="Oval 47"/>
              <p:cNvSpPr>
                <a:spLocks noChangeAspect="1" noChangeArrowheads="1"/>
              </p:cNvSpPr>
              <p:nvPr>
                <p:custDataLst>
                  <p:tags r:id="rId12"/>
                </p:custDataLst>
              </p:nvPr>
            </p:nvSpPr>
            <p:spPr bwMode="ltGray">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sp>
            <p:nvSpPr>
              <p:cNvPr id="96" name="Arc 48"/>
              <p:cNvSpPr>
                <a:spLocks noChangeAspect="1"/>
              </p:cNvSpPr>
              <p:nvPr>
                <p:custDataLst>
                  <p:tags r:id="rId13"/>
                </p:custDataLst>
              </p:nvPr>
            </p:nvSpPr>
            <p:spPr bwMode="ltGray">
              <a:xfrm>
                <a:off x="4495" y="1198"/>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grpSp>
        <p:sp>
          <p:nvSpPr>
            <p:cNvPr id="90" name="Legend1"/>
            <p:cNvSpPr>
              <a:spLocks noChangeArrowheads="1"/>
            </p:cNvSpPr>
            <p:nvPr/>
          </p:nvSpPr>
          <p:spPr bwMode="ltGray">
            <a:xfrm>
              <a:off x="8089900" y="26352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sp>
          <p:nvSpPr>
            <p:cNvPr id="91" name="Legend2"/>
            <p:cNvSpPr>
              <a:spLocks noChangeArrowheads="1"/>
            </p:cNvSpPr>
            <p:nvPr/>
          </p:nvSpPr>
          <p:spPr bwMode="ltGray">
            <a:xfrm>
              <a:off x="8089900" y="538163"/>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sp>
          <p:nvSpPr>
            <p:cNvPr id="92" name="Legend3"/>
            <p:cNvSpPr>
              <a:spLocks noChangeArrowheads="1"/>
            </p:cNvSpPr>
            <p:nvPr/>
          </p:nvSpPr>
          <p:spPr bwMode="ltGray">
            <a:xfrm>
              <a:off x="8089900" y="812802"/>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sp>
          <p:nvSpPr>
            <p:cNvPr id="93" name="Legend4"/>
            <p:cNvSpPr>
              <a:spLocks noChangeArrowheads="1"/>
            </p:cNvSpPr>
            <p:nvPr/>
          </p:nvSpPr>
          <p:spPr bwMode="ltGray">
            <a:xfrm>
              <a:off x="8089900" y="108426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sp>
          <p:nvSpPr>
            <p:cNvPr id="94" name="Legend5"/>
            <p:cNvSpPr>
              <a:spLocks noChangeArrowheads="1"/>
            </p:cNvSpPr>
            <p:nvPr/>
          </p:nvSpPr>
          <p:spPr bwMode="ltGray">
            <a:xfrm>
              <a:off x="8089900" y="136049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grpSp>
      <p:pic>
        <p:nvPicPr>
          <p:cNvPr id="61" name="Picture 60"/>
          <p:cNvPicPr>
            <a:picLocks/>
          </p:cNvPicPr>
          <p:nvPr userDrawn="1"/>
        </p:nvPicPr>
        <p:blipFill rotWithShape="1">
          <a:blip r:embed="rId24" cstate="screen">
            <a:extLst>
              <a:ext uri="{28A0092B-C50C-407E-A947-70E740481C1C}">
                <a14:useLocalDpi xmlns:a14="http://schemas.microsoft.com/office/drawing/2010/main"/>
              </a:ext>
            </a:extLst>
          </a:blip>
          <a:srcRect/>
          <a:stretch/>
        </p:blipFill>
        <p:spPr>
          <a:xfrm>
            <a:off x="720" y="1"/>
            <a:ext cx="12191281" cy="1011001"/>
          </a:xfrm>
          <a:prstGeom prst="rect">
            <a:avLst/>
          </a:prstGeom>
        </p:spPr>
      </p:pic>
      <p:sp>
        <p:nvSpPr>
          <p:cNvPr id="105" name="Rectangle 104"/>
          <p:cNvSpPr/>
          <p:nvPr userDrawn="1"/>
        </p:nvSpPr>
        <p:spPr>
          <a:xfrm>
            <a:off x="0" y="0"/>
            <a:ext cx="12192000" cy="1013254"/>
          </a:xfrm>
          <a:prstGeom prst="rect">
            <a:avLst/>
          </a:prstGeom>
          <a:solidFill>
            <a:schemeClr val="tx1">
              <a:alpha val="7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rgbClr val="000000"/>
              </a:solidFill>
            </a:endParaRPr>
          </a:p>
        </p:txBody>
      </p:sp>
      <p:sp>
        <p:nvSpPr>
          <p:cNvPr id="5" name="MSIPCMContentMarking" descr="{&quot;HashCode&quot;:427984535,&quot;Placement&quot;:&quot;Footer&quot;}">
            <a:extLst>
              <a:ext uri="{FF2B5EF4-FFF2-40B4-BE49-F238E27FC236}">
                <a16:creationId xmlns:a16="http://schemas.microsoft.com/office/drawing/2014/main" id="{3063DA7B-7269-496E-ABCD-0F0085B7FC57}"/>
              </a:ext>
            </a:extLst>
          </p:cNvPr>
          <p:cNvSpPr txBox="1"/>
          <p:nvPr userDrawn="1"/>
        </p:nvSpPr>
        <p:spPr>
          <a:xfrm>
            <a:off x="5343543" y="6595656"/>
            <a:ext cx="1504914"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Classified - Confidential</a:t>
            </a:r>
          </a:p>
        </p:txBody>
      </p:sp>
    </p:spTree>
    <p:extLst>
      <p:ext uri="{BB962C8B-B14F-4D97-AF65-F5344CB8AC3E}">
        <p14:creationId xmlns:p14="http://schemas.microsoft.com/office/powerpoint/2010/main" val="2202228127"/>
      </p:ext>
    </p:extLst>
  </p:cSld>
  <p:clrMap bg1="lt1" tx1="dk1" bg2="lt2" tx2="dk2" accent1="accent1" accent2="accent2" accent3="accent3" accent4="accent4" accent5="accent5" accent6="accent6" hlink="hlink" folHlink="folHlink"/>
  <p:sldLayoutIdLst>
    <p:sldLayoutId id="2147483686" r:id="rId1"/>
    <p:sldLayoutId id="2147483688" r:id="rId2"/>
  </p:sldLayoutIdLst>
  <p:hf hdr="0" dt="0"/>
  <p:txStyles>
    <p:titleStyle>
      <a:lvl1pPr algn="l" defTabSz="913504" rtl="0" eaLnBrk="1" fontAlgn="base" hangingPunct="1">
        <a:spcBef>
          <a:spcPct val="0"/>
        </a:spcBef>
        <a:spcAft>
          <a:spcPct val="0"/>
        </a:spcAft>
        <a:tabLst>
          <a:tab pos="275346" algn="l"/>
        </a:tabLst>
        <a:defRPr lang="x-none" sz="2667" b="0" baseline="0">
          <a:solidFill>
            <a:schemeClr val="bg1"/>
          </a:solidFill>
          <a:latin typeface="+mj-lt"/>
          <a:ea typeface="+mj-ea"/>
          <a:cs typeface="+mj-cs"/>
        </a:defRPr>
      </a:lvl1pPr>
      <a:lvl2pPr algn="l" defTabSz="913504" rtl="0" eaLnBrk="1" fontAlgn="base" hangingPunct="1">
        <a:spcBef>
          <a:spcPct val="0"/>
        </a:spcBef>
        <a:spcAft>
          <a:spcPct val="0"/>
        </a:spcAft>
        <a:defRPr lang="x-none" sz="1939" b="1">
          <a:solidFill>
            <a:schemeClr val="tx2"/>
          </a:solidFill>
          <a:latin typeface="Arial" charset="0"/>
        </a:defRPr>
      </a:lvl2pPr>
      <a:lvl3pPr algn="l" defTabSz="913504" rtl="0" eaLnBrk="1" fontAlgn="base" hangingPunct="1">
        <a:spcBef>
          <a:spcPct val="0"/>
        </a:spcBef>
        <a:spcAft>
          <a:spcPct val="0"/>
        </a:spcAft>
        <a:defRPr lang="x-none" sz="1939" b="1">
          <a:solidFill>
            <a:schemeClr val="tx2"/>
          </a:solidFill>
          <a:latin typeface="Arial" charset="0"/>
        </a:defRPr>
      </a:lvl3pPr>
      <a:lvl4pPr algn="l" defTabSz="913504" rtl="0" eaLnBrk="1" fontAlgn="base" hangingPunct="1">
        <a:spcBef>
          <a:spcPct val="0"/>
        </a:spcBef>
        <a:spcAft>
          <a:spcPct val="0"/>
        </a:spcAft>
        <a:defRPr lang="x-none" sz="1939" b="1">
          <a:solidFill>
            <a:schemeClr val="tx2"/>
          </a:solidFill>
          <a:latin typeface="Arial" charset="0"/>
        </a:defRPr>
      </a:lvl4pPr>
      <a:lvl5pPr algn="l" defTabSz="913504" rtl="0" eaLnBrk="1" fontAlgn="base" hangingPunct="1">
        <a:spcBef>
          <a:spcPct val="0"/>
        </a:spcBef>
        <a:spcAft>
          <a:spcPct val="0"/>
        </a:spcAft>
        <a:defRPr lang="x-none" sz="1939" b="1">
          <a:solidFill>
            <a:schemeClr val="tx2"/>
          </a:solidFill>
          <a:latin typeface="Arial" charset="0"/>
        </a:defRPr>
      </a:lvl5pPr>
      <a:lvl6pPr marL="466470" algn="l" defTabSz="913504" rtl="0" eaLnBrk="1" fontAlgn="base" hangingPunct="1">
        <a:spcBef>
          <a:spcPct val="0"/>
        </a:spcBef>
        <a:spcAft>
          <a:spcPct val="0"/>
        </a:spcAft>
        <a:defRPr lang="x-none" sz="1939" b="1">
          <a:solidFill>
            <a:schemeClr val="tx2"/>
          </a:solidFill>
          <a:latin typeface="Arial" charset="0"/>
        </a:defRPr>
      </a:lvl6pPr>
      <a:lvl7pPr marL="932939" algn="l" defTabSz="913504" rtl="0" eaLnBrk="1" fontAlgn="base" hangingPunct="1">
        <a:spcBef>
          <a:spcPct val="0"/>
        </a:spcBef>
        <a:spcAft>
          <a:spcPct val="0"/>
        </a:spcAft>
        <a:defRPr lang="x-none" sz="1939" b="1">
          <a:solidFill>
            <a:schemeClr val="tx2"/>
          </a:solidFill>
          <a:latin typeface="Arial" charset="0"/>
        </a:defRPr>
      </a:lvl7pPr>
      <a:lvl8pPr marL="1399408" algn="l" defTabSz="913504" rtl="0" eaLnBrk="1" fontAlgn="base" hangingPunct="1">
        <a:spcBef>
          <a:spcPct val="0"/>
        </a:spcBef>
        <a:spcAft>
          <a:spcPct val="0"/>
        </a:spcAft>
        <a:defRPr lang="x-none" sz="1939" b="1">
          <a:solidFill>
            <a:schemeClr val="tx2"/>
          </a:solidFill>
          <a:latin typeface="Arial" charset="0"/>
        </a:defRPr>
      </a:lvl8pPr>
      <a:lvl9pPr marL="1865879" algn="l" defTabSz="913504" rtl="0" eaLnBrk="1" fontAlgn="base" hangingPunct="1">
        <a:spcBef>
          <a:spcPct val="0"/>
        </a:spcBef>
        <a:spcAft>
          <a:spcPct val="0"/>
        </a:spcAft>
        <a:defRPr lang="x-none" sz="1939" b="1">
          <a:solidFill>
            <a:schemeClr val="tx2"/>
          </a:solidFill>
          <a:latin typeface="Arial" charset="0"/>
        </a:defRPr>
      </a:lvl9pPr>
    </p:titleStyle>
    <p:bodyStyle>
      <a:lvl1pPr marL="0" indent="0" algn="l" defTabSz="913504" rtl="0" eaLnBrk="1" fontAlgn="base" hangingPunct="1">
        <a:spcBef>
          <a:spcPct val="0"/>
        </a:spcBef>
        <a:spcAft>
          <a:spcPct val="0"/>
        </a:spcAft>
        <a:buClr>
          <a:schemeClr val="tx2"/>
        </a:buClr>
        <a:buSzPct val="100000"/>
        <a:defRPr lang="x-none" sz="2133" baseline="0">
          <a:solidFill>
            <a:schemeClr val="tx1"/>
          </a:solidFill>
          <a:latin typeface="+mn-lt"/>
          <a:ea typeface="+mn-ea"/>
          <a:cs typeface="+mn-cs"/>
        </a:defRPr>
      </a:lvl1pPr>
      <a:lvl2pPr marL="197602" indent="-195982" algn="l" defTabSz="913504" rtl="0" eaLnBrk="1" fontAlgn="base" hangingPunct="1">
        <a:spcBef>
          <a:spcPct val="0"/>
        </a:spcBef>
        <a:spcAft>
          <a:spcPct val="0"/>
        </a:spcAft>
        <a:buClr>
          <a:schemeClr val="tx2"/>
        </a:buClr>
        <a:buSzPct val="125000"/>
        <a:buFont typeface="Arial" panose="020B0604020202020204" pitchFamily="34" charset="0"/>
        <a:buChar char="•"/>
        <a:defRPr lang="x-none" sz="2133" baseline="0">
          <a:solidFill>
            <a:schemeClr val="tx1"/>
          </a:solidFill>
          <a:latin typeface="+mn-lt"/>
        </a:defRPr>
      </a:lvl2pPr>
      <a:lvl3pPr marL="466470" indent="-267248" algn="l" defTabSz="913504" rtl="0" eaLnBrk="1" fontAlgn="base" hangingPunct="1">
        <a:spcBef>
          <a:spcPct val="0"/>
        </a:spcBef>
        <a:spcAft>
          <a:spcPct val="0"/>
        </a:spcAft>
        <a:buClr>
          <a:schemeClr val="tx2"/>
        </a:buClr>
        <a:buSzPct val="120000"/>
        <a:buFont typeface="Arial" charset="0"/>
        <a:buChar char="–"/>
        <a:defRPr lang="x-none" sz="2133" baseline="0">
          <a:solidFill>
            <a:schemeClr val="tx1"/>
          </a:solidFill>
          <a:latin typeface="+mn-lt"/>
        </a:defRPr>
      </a:lvl3pPr>
      <a:lvl4pPr marL="626819" indent="-158729" algn="l" defTabSz="913504" rtl="0" eaLnBrk="1" fontAlgn="base" hangingPunct="1">
        <a:spcBef>
          <a:spcPct val="0"/>
        </a:spcBef>
        <a:spcAft>
          <a:spcPct val="0"/>
        </a:spcAft>
        <a:buClr>
          <a:schemeClr val="tx2"/>
        </a:buClr>
        <a:buSzPct val="100000"/>
        <a:buFont typeface="Arial" panose="020B0604020202020204" pitchFamily="34" charset="0"/>
        <a:buChar char="•"/>
        <a:defRPr lang="x-none" sz="2133" baseline="0">
          <a:solidFill>
            <a:schemeClr val="tx1"/>
          </a:solidFill>
          <a:latin typeface="+mn-lt"/>
        </a:defRPr>
      </a:lvl4pPr>
      <a:lvl5pPr marL="765010" indent="-132815" algn="l" defTabSz="913504"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5pPr>
      <a:lvl6pPr marL="765010" indent="-132815" algn="l" defTabSz="913504"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10" indent="-132815" algn="l" defTabSz="913504"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10" indent="-132815" algn="l" defTabSz="913504"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10" indent="-132815" algn="l" defTabSz="913504"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39" rtl="0" eaLnBrk="1" latinLnBrk="0" hangingPunct="1">
        <a:defRPr lang="x-none" sz="1837" kern="1200">
          <a:solidFill>
            <a:schemeClr val="tx1"/>
          </a:solidFill>
          <a:latin typeface="+mn-lt"/>
          <a:ea typeface="+mn-ea"/>
          <a:cs typeface="+mn-cs"/>
        </a:defRPr>
      </a:lvl1pPr>
      <a:lvl2pPr marL="466470" algn="l" defTabSz="932939" rtl="0" eaLnBrk="1" latinLnBrk="0" hangingPunct="1">
        <a:defRPr lang="x-none" sz="1837" kern="1200">
          <a:solidFill>
            <a:schemeClr val="tx1"/>
          </a:solidFill>
          <a:latin typeface="+mn-lt"/>
          <a:ea typeface="+mn-ea"/>
          <a:cs typeface="+mn-cs"/>
        </a:defRPr>
      </a:lvl2pPr>
      <a:lvl3pPr marL="932939" algn="l" defTabSz="932939" rtl="0" eaLnBrk="1" latinLnBrk="0" hangingPunct="1">
        <a:defRPr lang="x-none" sz="1837" kern="1200">
          <a:solidFill>
            <a:schemeClr val="tx1"/>
          </a:solidFill>
          <a:latin typeface="+mn-lt"/>
          <a:ea typeface="+mn-ea"/>
          <a:cs typeface="+mn-cs"/>
        </a:defRPr>
      </a:lvl3pPr>
      <a:lvl4pPr marL="1399408" algn="l" defTabSz="932939" rtl="0" eaLnBrk="1" latinLnBrk="0" hangingPunct="1">
        <a:defRPr lang="x-none" sz="1837" kern="1200">
          <a:solidFill>
            <a:schemeClr val="tx1"/>
          </a:solidFill>
          <a:latin typeface="+mn-lt"/>
          <a:ea typeface="+mn-ea"/>
          <a:cs typeface="+mn-cs"/>
        </a:defRPr>
      </a:lvl4pPr>
      <a:lvl5pPr marL="1865879" algn="l" defTabSz="932939" rtl="0" eaLnBrk="1" latinLnBrk="0" hangingPunct="1">
        <a:defRPr lang="x-none" sz="1837" kern="1200">
          <a:solidFill>
            <a:schemeClr val="tx1"/>
          </a:solidFill>
          <a:latin typeface="+mn-lt"/>
          <a:ea typeface="+mn-ea"/>
          <a:cs typeface="+mn-cs"/>
        </a:defRPr>
      </a:lvl5pPr>
      <a:lvl6pPr marL="2332348" algn="l" defTabSz="932939" rtl="0" eaLnBrk="1" latinLnBrk="0" hangingPunct="1">
        <a:defRPr lang="x-none" sz="1837" kern="1200">
          <a:solidFill>
            <a:schemeClr val="tx1"/>
          </a:solidFill>
          <a:latin typeface="+mn-lt"/>
          <a:ea typeface="+mn-ea"/>
          <a:cs typeface="+mn-cs"/>
        </a:defRPr>
      </a:lvl6pPr>
      <a:lvl7pPr marL="2798817" algn="l" defTabSz="932939" rtl="0" eaLnBrk="1" latinLnBrk="0" hangingPunct="1">
        <a:defRPr lang="x-none" sz="1837" kern="1200">
          <a:solidFill>
            <a:schemeClr val="tx1"/>
          </a:solidFill>
          <a:latin typeface="+mn-lt"/>
          <a:ea typeface="+mn-ea"/>
          <a:cs typeface="+mn-cs"/>
        </a:defRPr>
      </a:lvl7pPr>
      <a:lvl8pPr marL="3265286" algn="l" defTabSz="932939" rtl="0" eaLnBrk="1" latinLnBrk="0" hangingPunct="1">
        <a:defRPr lang="x-none" sz="1837" kern="1200">
          <a:solidFill>
            <a:schemeClr val="tx1"/>
          </a:solidFill>
          <a:latin typeface="+mn-lt"/>
          <a:ea typeface="+mn-ea"/>
          <a:cs typeface="+mn-cs"/>
        </a:defRPr>
      </a:lvl8pPr>
      <a:lvl9pPr marL="3731756" algn="l" defTabSz="932939" rtl="0" eaLnBrk="1" latinLnBrk="0" hangingPunct="1">
        <a:defRPr lang="x-none" sz="1837"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hemeOverride" Target="../theme/themeOverride1.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28.png"/><Relationship Id="rId18"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diagramColors" Target="../diagrams/colors1.xml"/><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22.png"/><Relationship Id="rId16" Type="http://schemas.openxmlformats.org/officeDocument/2006/relationships/image" Target="../media/image31.png"/><Relationship Id="rId1" Type="http://schemas.openxmlformats.org/officeDocument/2006/relationships/slideLayout" Target="../slideLayouts/slideLayout19.xml"/><Relationship Id="rId6" Type="http://schemas.openxmlformats.org/officeDocument/2006/relationships/diagramQuickStyle" Target="../diagrams/quickStyle1.xml"/><Relationship Id="rId11" Type="http://schemas.openxmlformats.org/officeDocument/2006/relationships/image" Target="../media/image26.png"/><Relationship Id="rId5" Type="http://schemas.openxmlformats.org/officeDocument/2006/relationships/diagramLayout" Target="../diagrams/layout1.xml"/><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diagramData" Target="../diagrams/data1.xml"/><Relationship Id="rId9" Type="http://schemas.openxmlformats.org/officeDocument/2006/relationships/image" Target="../media/image24.png"/><Relationship Id="rId1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19.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s>
</file>

<file path=ppt/slides/_rels/slide4.xml.rels><?xml version="1.0" encoding="UTF-8" standalone="yes"?>
<Relationships xmlns="http://schemas.openxmlformats.org/package/2006/relationships"><Relationship Id="rId3" Type="http://schemas.openxmlformats.org/officeDocument/2006/relationships/image" Target="../media/image46.png"/><Relationship Id="rId7" Type="http://schemas.microsoft.com/office/2007/relationships/hdphoto" Target="../media/hdphoto3.wdp"/><Relationship Id="rId2" Type="http://schemas.openxmlformats.org/officeDocument/2006/relationships/slideLayout" Target="../slideLayouts/slideLayout19.xml"/><Relationship Id="rId1" Type="http://schemas.openxmlformats.org/officeDocument/2006/relationships/themeOverride" Target="../theme/themeOverride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svg"/></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1.png"/><Relationship Id="rId1" Type="http://schemas.openxmlformats.org/officeDocument/2006/relationships/slideLayout" Target="../slideLayouts/slideLayout19.xml"/><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jpeg"/><Relationship Id="rId12" Type="http://schemas.openxmlformats.org/officeDocument/2006/relationships/image" Target="../media/image63.svg"/><Relationship Id="rId2" Type="http://schemas.openxmlformats.org/officeDocument/2006/relationships/image" Target="../media/image53.png"/><Relationship Id="rId1" Type="http://schemas.openxmlformats.org/officeDocument/2006/relationships/slideLayout" Target="../slideLayouts/slideLayout19.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jpeg"/><Relationship Id="rId9" Type="http://schemas.openxmlformats.org/officeDocument/2006/relationships/image" Target="../media/image60.svg"/><Relationship Id="rId14" Type="http://schemas.openxmlformats.org/officeDocument/2006/relationships/image" Target="../media/image65.svg"/></Relationships>
</file>

<file path=ppt/slides/_rels/slide7.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tags" Target="../tags/tag77.xml"/><Relationship Id="rId26" Type="http://schemas.openxmlformats.org/officeDocument/2006/relationships/tags" Target="../tags/tag85.xml"/><Relationship Id="rId39" Type="http://schemas.openxmlformats.org/officeDocument/2006/relationships/image" Target="../media/image71.jpeg"/><Relationship Id="rId3" Type="http://schemas.openxmlformats.org/officeDocument/2006/relationships/tags" Target="../tags/tag62.xml"/><Relationship Id="rId21" Type="http://schemas.openxmlformats.org/officeDocument/2006/relationships/tags" Target="../tags/tag80.xml"/><Relationship Id="rId34" Type="http://schemas.openxmlformats.org/officeDocument/2006/relationships/image" Target="../media/image66.png"/><Relationship Id="rId42" Type="http://schemas.openxmlformats.org/officeDocument/2006/relationships/image" Target="../media/image74.jpeg"/><Relationship Id="rId47" Type="http://schemas.openxmlformats.org/officeDocument/2006/relationships/image" Target="../media/image79.png"/><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tags" Target="../tags/tag76.xml"/><Relationship Id="rId25" Type="http://schemas.openxmlformats.org/officeDocument/2006/relationships/tags" Target="../tags/tag84.xml"/><Relationship Id="rId33" Type="http://schemas.openxmlformats.org/officeDocument/2006/relationships/hyperlink" Target="http://rxoutcomesadviser.files.wordpress.com/2011/04/reference-pricing.png" TargetMode="External"/><Relationship Id="rId38" Type="http://schemas.openxmlformats.org/officeDocument/2006/relationships/image" Target="../media/image70.png"/><Relationship Id="rId46" Type="http://schemas.openxmlformats.org/officeDocument/2006/relationships/image" Target="../media/image78.jpeg"/><Relationship Id="rId2" Type="http://schemas.openxmlformats.org/officeDocument/2006/relationships/tags" Target="../tags/tag61.xml"/><Relationship Id="rId16" Type="http://schemas.openxmlformats.org/officeDocument/2006/relationships/tags" Target="../tags/tag75.xml"/><Relationship Id="rId20" Type="http://schemas.openxmlformats.org/officeDocument/2006/relationships/tags" Target="../tags/tag79.xml"/><Relationship Id="rId29" Type="http://schemas.openxmlformats.org/officeDocument/2006/relationships/tags" Target="../tags/tag88.xml"/><Relationship Id="rId41" Type="http://schemas.openxmlformats.org/officeDocument/2006/relationships/image" Target="../media/image73.jpeg"/><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24" Type="http://schemas.openxmlformats.org/officeDocument/2006/relationships/tags" Target="../tags/tag83.xml"/><Relationship Id="rId32" Type="http://schemas.openxmlformats.org/officeDocument/2006/relationships/chart" Target="../charts/chart1.xml"/><Relationship Id="rId37" Type="http://schemas.openxmlformats.org/officeDocument/2006/relationships/image" Target="../media/image69.png"/><Relationship Id="rId40" Type="http://schemas.openxmlformats.org/officeDocument/2006/relationships/image" Target="../media/image72.jpeg"/><Relationship Id="rId45" Type="http://schemas.openxmlformats.org/officeDocument/2006/relationships/image" Target="../media/image77.png"/><Relationship Id="rId5" Type="http://schemas.openxmlformats.org/officeDocument/2006/relationships/tags" Target="../tags/tag64.xml"/><Relationship Id="rId15" Type="http://schemas.openxmlformats.org/officeDocument/2006/relationships/tags" Target="../tags/tag74.xml"/><Relationship Id="rId23" Type="http://schemas.openxmlformats.org/officeDocument/2006/relationships/tags" Target="../tags/tag82.xml"/><Relationship Id="rId28" Type="http://schemas.openxmlformats.org/officeDocument/2006/relationships/tags" Target="../tags/tag87.xml"/><Relationship Id="rId36" Type="http://schemas.openxmlformats.org/officeDocument/2006/relationships/image" Target="../media/image68.jpeg"/><Relationship Id="rId10" Type="http://schemas.openxmlformats.org/officeDocument/2006/relationships/tags" Target="../tags/tag69.xml"/><Relationship Id="rId19" Type="http://schemas.openxmlformats.org/officeDocument/2006/relationships/tags" Target="../tags/tag78.xml"/><Relationship Id="rId31" Type="http://schemas.openxmlformats.org/officeDocument/2006/relationships/slideLayout" Target="../slideLayouts/slideLayout19.xml"/><Relationship Id="rId44" Type="http://schemas.openxmlformats.org/officeDocument/2006/relationships/image" Target="../media/image76.jpeg"/><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 Id="rId22" Type="http://schemas.openxmlformats.org/officeDocument/2006/relationships/tags" Target="../tags/tag81.xml"/><Relationship Id="rId27" Type="http://schemas.openxmlformats.org/officeDocument/2006/relationships/tags" Target="../tags/tag86.xml"/><Relationship Id="rId30" Type="http://schemas.openxmlformats.org/officeDocument/2006/relationships/tags" Target="../tags/tag89.xml"/><Relationship Id="rId35" Type="http://schemas.openxmlformats.org/officeDocument/2006/relationships/image" Target="../media/image67.jpeg"/><Relationship Id="rId43" Type="http://schemas.openxmlformats.org/officeDocument/2006/relationships/image" Target="../media/image75.jpeg"/><Relationship Id="rId48" Type="http://schemas.openxmlformats.org/officeDocument/2006/relationships/chart" Target="../charts/chart2.xml"/></Relationships>
</file>

<file path=ppt/slides/_rels/slide8.xml.rels><?xml version="1.0" encoding="UTF-8" standalone="yes"?>
<Relationships xmlns="http://schemas.openxmlformats.org/package/2006/relationships"><Relationship Id="rId8" Type="http://schemas.openxmlformats.org/officeDocument/2006/relationships/image" Target="../media/image81.png"/><Relationship Id="rId13" Type="http://schemas.microsoft.com/office/2007/relationships/diagramDrawing" Target="../diagrams/drawing3.xml"/><Relationship Id="rId3" Type="http://schemas.openxmlformats.org/officeDocument/2006/relationships/diagramLayout" Target="../diagrams/layout2.xml"/><Relationship Id="rId7" Type="http://schemas.openxmlformats.org/officeDocument/2006/relationships/image" Target="../media/image80.png"/><Relationship Id="rId12" Type="http://schemas.openxmlformats.org/officeDocument/2006/relationships/diagramColors" Target="../diagrams/colors3.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11" Type="http://schemas.openxmlformats.org/officeDocument/2006/relationships/diagramQuickStyle" Target="../diagrams/quickStyle3.xml"/><Relationship Id="rId5" Type="http://schemas.openxmlformats.org/officeDocument/2006/relationships/diagramColors" Target="../diagrams/colors2.xml"/><Relationship Id="rId10" Type="http://schemas.openxmlformats.org/officeDocument/2006/relationships/diagramLayout" Target="../diagrams/layout3.xml"/><Relationship Id="rId4" Type="http://schemas.openxmlformats.org/officeDocument/2006/relationships/diagramQuickStyle" Target="../diagrams/quickStyle2.xml"/><Relationship Id="rId9"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07088" y="768041"/>
            <a:ext cx="5395870" cy="1055657"/>
          </a:xfrm>
          <a:prstGeom prst="rect">
            <a:avLst/>
          </a:prstGeom>
        </p:spPr>
      </p:pic>
      <p:sp>
        <p:nvSpPr>
          <p:cNvPr id="2" name="TextBox 1"/>
          <p:cNvSpPr txBox="1"/>
          <p:nvPr/>
        </p:nvSpPr>
        <p:spPr>
          <a:xfrm>
            <a:off x="2053936" y="5091545"/>
            <a:ext cx="808412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000000"/>
                </a:solidFill>
                <a:latin typeface="Century Gothic" panose="020B0502020202020204" pitchFamily="34" charset="0"/>
              </a:rPr>
              <a:t>Overview of Integrated Algorithm and Event Library</a:t>
            </a:r>
            <a:endParaRPr kumimoji="0" lang="en-US" sz="24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pic>
        <p:nvPicPr>
          <p:cNvPr id="3" name="Picture 2">
            <a:extLst>
              <a:ext uri="{FF2B5EF4-FFF2-40B4-BE49-F238E27FC236}">
                <a16:creationId xmlns:a16="http://schemas.microsoft.com/office/drawing/2014/main" id="{CFD03282-82E4-49B6-834D-C0F2AB619BFA}"/>
              </a:ext>
            </a:extLst>
          </p:cNvPr>
          <p:cNvPicPr>
            <a:picLocks noChangeAspect="1"/>
          </p:cNvPicPr>
          <p:nvPr/>
        </p:nvPicPr>
        <p:blipFill>
          <a:blip r:embed="rId5"/>
          <a:stretch>
            <a:fillRect/>
          </a:stretch>
        </p:blipFill>
        <p:spPr>
          <a:xfrm>
            <a:off x="5463852" y="5553210"/>
            <a:ext cx="923093" cy="842120"/>
          </a:xfrm>
          <a:prstGeom prst="rect">
            <a:avLst/>
          </a:prstGeom>
        </p:spPr>
      </p:pic>
    </p:spTree>
    <p:extLst>
      <p:ext uri="{BB962C8B-B14F-4D97-AF65-F5344CB8AC3E}">
        <p14:creationId xmlns:p14="http://schemas.microsoft.com/office/powerpoint/2010/main" val="3488283746"/>
      </p:ext>
    </p:extLst>
  </p:cSld>
  <p:clrMapOvr>
    <a:overrideClrMapping bg1="lt1" tx1="dk1" bg2="lt2" tx2="dk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8F011E-6E08-4087-AE7B-D5A3201B75D9}"/>
              </a:ext>
            </a:extLst>
          </p:cNvPr>
          <p:cNvSpPr/>
          <p:nvPr/>
        </p:nvSpPr>
        <p:spPr>
          <a:xfrm>
            <a:off x="-13874" y="1154079"/>
            <a:ext cx="4148020" cy="529988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4" name="Rectangle 3">
            <a:extLst>
              <a:ext uri="{FF2B5EF4-FFF2-40B4-BE49-F238E27FC236}">
                <a16:creationId xmlns:a16="http://schemas.microsoft.com/office/drawing/2014/main" id="{E3A6CA37-83EE-421E-BFD8-3C99A31C6100}"/>
              </a:ext>
            </a:extLst>
          </p:cNvPr>
          <p:cNvSpPr/>
          <p:nvPr/>
        </p:nvSpPr>
        <p:spPr>
          <a:xfrm>
            <a:off x="4092109" y="1156034"/>
            <a:ext cx="4006877" cy="5299887"/>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5" name="Rectangle 4">
            <a:extLst>
              <a:ext uri="{FF2B5EF4-FFF2-40B4-BE49-F238E27FC236}">
                <a16:creationId xmlns:a16="http://schemas.microsoft.com/office/drawing/2014/main" id="{C8781A49-FD69-4661-A0A8-05EF6FE0A1DB}"/>
              </a:ext>
            </a:extLst>
          </p:cNvPr>
          <p:cNvSpPr/>
          <p:nvPr/>
        </p:nvSpPr>
        <p:spPr>
          <a:xfrm>
            <a:off x="8106166" y="1154079"/>
            <a:ext cx="4077754" cy="529988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9" name="Rectangle 8">
            <a:extLst>
              <a:ext uri="{FF2B5EF4-FFF2-40B4-BE49-F238E27FC236}">
                <a16:creationId xmlns:a16="http://schemas.microsoft.com/office/drawing/2014/main" id="{05753B4F-2DEB-4D6A-A7C6-D4FFB585877F}"/>
              </a:ext>
            </a:extLst>
          </p:cNvPr>
          <p:cNvSpPr/>
          <p:nvPr/>
        </p:nvSpPr>
        <p:spPr>
          <a:xfrm>
            <a:off x="47617" y="2292368"/>
            <a:ext cx="1079346" cy="876423"/>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rPr>
              <a:t>Raw data</a:t>
            </a:r>
          </a:p>
          <a:p>
            <a:r>
              <a:rPr lang="en-US" sz="1200" dirty="0">
                <a:solidFill>
                  <a:schemeClr val="tx1"/>
                </a:solidFill>
              </a:rPr>
              <a:t>Variables</a:t>
            </a:r>
            <a:endParaRPr lang="en-US" sz="1400" dirty="0">
              <a:solidFill>
                <a:schemeClr val="tx1"/>
              </a:solidFill>
            </a:endParaRPr>
          </a:p>
        </p:txBody>
      </p:sp>
      <p:pic>
        <p:nvPicPr>
          <p:cNvPr id="12" name="Picture 11">
            <a:extLst>
              <a:ext uri="{FF2B5EF4-FFF2-40B4-BE49-F238E27FC236}">
                <a16:creationId xmlns:a16="http://schemas.microsoft.com/office/drawing/2014/main" id="{094FF385-55CC-4207-9C16-251FFD2C0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5269266" y="2135224"/>
            <a:ext cx="2015178" cy="2201804"/>
          </a:xfrm>
          <a:prstGeom prst="rect">
            <a:avLst/>
          </a:prstGeom>
        </p:spPr>
      </p:pic>
      <p:sp>
        <p:nvSpPr>
          <p:cNvPr id="14" name="TextBox 13">
            <a:extLst>
              <a:ext uri="{FF2B5EF4-FFF2-40B4-BE49-F238E27FC236}">
                <a16:creationId xmlns:a16="http://schemas.microsoft.com/office/drawing/2014/main" id="{FA1826AC-0D7C-4A0E-9D47-8271E64D166C}"/>
              </a:ext>
            </a:extLst>
          </p:cNvPr>
          <p:cNvSpPr txBox="1"/>
          <p:nvPr/>
        </p:nvSpPr>
        <p:spPr>
          <a:xfrm>
            <a:off x="4711119" y="1652442"/>
            <a:ext cx="2853132" cy="461665"/>
          </a:xfrm>
          <a:prstGeom prst="rect">
            <a:avLst/>
          </a:prstGeom>
          <a:noFill/>
        </p:spPr>
        <p:txBody>
          <a:bodyPr wrap="square" rtlCol="0">
            <a:spAutoFit/>
          </a:bodyPr>
          <a:lstStyle/>
          <a:p>
            <a:pPr algn="ctr"/>
            <a:r>
              <a:rPr lang="en-US" sz="1200" b="1" dirty="0">
                <a:solidFill>
                  <a:prstClr val="black"/>
                </a:solidFill>
              </a:rPr>
              <a:t>Feature selection algorithm for scalability and accuracy</a:t>
            </a:r>
            <a:endParaRPr lang="en-US" sz="1200" b="1" dirty="0">
              <a:solidFill>
                <a:srgbClr val="C00000"/>
              </a:solidFill>
            </a:endParaRPr>
          </a:p>
        </p:txBody>
      </p:sp>
      <p:sp>
        <p:nvSpPr>
          <p:cNvPr id="17" name="Rectangle 16">
            <a:extLst>
              <a:ext uri="{FF2B5EF4-FFF2-40B4-BE49-F238E27FC236}">
                <a16:creationId xmlns:a16="http://schemas.microsoft.com/office/drawing/2014/main" id="{0B4C3BA2-58F9-4994-8EE7-2D793602AAC0}"/>
              </a:ext>
            </a:extLst>
          </p:cNvPr>
          <p:cNvSpPr/>
          <p:nvPr/>
        </p:nvSpPr>
        <p:spPr>
          <a:xfrm>
            <a:off x="95152" y="4498051"/>
            <a:ext cx="1737360" cy="27432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C00000"/>
                </a:solidFill>
              </a:rPr>
              <a:t>Transformation</a:t>
            </a:r>
          </a:p>
        </p:txBody>
      </p:sp>
      <p:sp>
        <p:nvSpPr>
          <p:cNvPr id="18" name="Rectangle 17">
            <a:extLst>
              <a:ext uri="{FF2B5EF4-FFF2-40B4-BE49-F238E27FC236}">
                <a16:creationId xmlns:a16="http://schemas.microsoft.com/office/drawing/2014/main" id="{E55F2233-9037-43BF-81AF-5CD7EF7170CD}"/>
              </a:ext>
            </a:extLst>
          </p:cNvPr>
          <p:cNvSpPr/>
          <p:nvPr/>
        </p:nvSpPr>
        <p:spPr>
          <a:xfrm>
            <a:off x="95152" y="1738821"/>
            <a:ext cx="1737360" cy="27432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C00000"/>
                </a:solidFill>
              </a:rPr>
              <a:t>Business sense</a:t>
            </a:r>
          </a:p>
        </p:txBody>
      </p:sp>
      <p:cxnSp>
        <p:nvCxnSpPr>
          <p:cNvPr id="50" name="Straight Connector 49">
            <a:extLst>
              <a:ext uri="{FF2B5EF4-FFF2-40B4-BE49-F238E27FC236}">
                <a16:creationId xmlns:a16="http://schemas.microsoft.com/office/drawing/2014/main" id="{D0FB6B6D-02AC-42E1-98C2-89AEC1CEB991}"/>
              </a:ext>
            </a:extLst>
          </p:cNvPr>
          <p:cNvCxnSpPr>
            <a:cxnSpLocks/>
            <a:stCxn id="52" idx="0"/>
            <a:endCxn id="33" idx="3"/>
          </p:cNvCxnSpPr>
          <p:nvPr/>
        </p:nvCxnSpPr>
        <p:spPr>
          <a:xfrm flipH="1" flipV="1">
            <a:off x="2881731" y="3939770"/>
            <a:ext cx="244922" cy="558281"/>
          </a:xfrm>
          <a:prstGeom prst="line">
            <a:avLst/>
          </a:prstGeom>
          <a:ln w="19050"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8C687E0-6777-4FD6-BF33-0990EB1B0099}"/>
              </a:ext>
            </a:extLst>
          </p:cNvPr>
          <p:cNvSpPr txBox="1"/>
          <p:nvPr/>
        </p:nvSpPr>
        <p:spPr>
          <a:xfrm>
            <a:off x="8517880" y="1620711"/>
            <a:ext cx="3205899" cy="461665"/>
          </a:xfrm>
          <a:prstGeom prst="rect">
            <a:avLst/>
          </a:prstGeom>
          <a:noFill/>
        </p:spPr>
        <p:txBody>
          <a:bodyPr wrap="square" rtlCol="0">
            <a:spAutoFit/>
          </a:bodyPr>
          <a:lstStyle/>
          <a:p>
            <a:pPr algn="ctr"/>
            <a:r>
              <a:rPr lang="en-US" sz="1200" b="1" dirty="0">
                <a:solidFill>
                  <a:prstClr val="black"/>
                </a:solidFill>
              </a:rPr>
              <a:t>Apply business intuitions on model equations</a:t>
            </a:r>
            <a:endParaRPr lang="en-US" sz="1200" b="1" dirty="0">
              <a:solidFill>
                <a:srgbClr val="C00000"/>
              </a:solidFill>
            </a:endParaRPr>
          </a:p>
        </p:txBody>
      </p:sp>
      <p:grpSp>
        <p:nvGrpSpPr>
          <p:cNvPr id="56" name="Group 78">
            <a:extLst>
              <a:ext uri="{FF2B5EF4-FFF2-40B4-BE49-F238E27FC236}">
                <a16:creationId xmlns:a16="http://schemas.microsoft.com/office/drawing/2014/main" id="{7D5DF735-9529-4651-B9F8-E4E4695D3C07}"/>
              </a:ext>
            </a:extLst>
          </p:cNvPr>
          <p:cNvGrpSpPr/>
          <p:nvPr/>
        </p:nvGrpSpPr>
        <p:grpSpPr>
          <a:xfrm>
            <a:off x="11242104" y="2142754"/>
            <a:ext cx="558911" cy="558911"/>
            <a:chOff x="7258980" y="1419610"/>
            <a:chExt cx="558911" cy="558911"/>
          </a:xfrm>
        </p:grpSpPr>
        <p:sp>
          <p:nvSpPr>
            <p:cNvPr id="57" name="Teardrop 56">
              <a:extLst>
                <a:ext uri="{FF2B5EF4-FFF2-40B4-BE49-F238E27FC236}">
                  <a16:creationId xmlns:a16="http://schemas.microsoft.com/office/drawing/2014/main" id="{D3777A8C-1EB4-4D30-B097-3C1D449DF9DD}"/>
                </a:ext>
              </a:extLst>
            </p:cNvPr>
            <p:cNvSpPr/>
            <p:nvPr/>
          </p:nvSpPr>
          <p:spPr>
            <a:xfrm rot="8100000">
              <a:off x="7258980" y="1419610"/>
              <a:ext cx="558911" cy="558911"/>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152">
              <a:extLst>
                <a:ext uri="{FF2B5EF4-FFF2-40B4-BE49-F238E27FC236}">
                  <a16:creationId xmlns:a16="http://schemas.microsoft.com/office/drawing/2014/main" id="{CB7860D1-8AEF-4092-B03A-B7CD0FD09AF8}"/>
                </a:ext>
              </a:extLst>
            </p:cNvPr>
            <p:cNvSpPr>
              <a:spLocks noEditPoints="1"/>
            </p:cNvSpPr>
            <p:nvPr/>
          </p:nvSpPr>
          <p:spPr bwMode="auto">
            <a:xfrm>
              <a:off x="7397225" y="1605088"/>
              <a:ext cx="276028" cy="25508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cxnSp>
        <p:nvCxnSpPr>
          <p:cNvPr id="65" name="Straight Connector 64">
            <a:extLst>
              <a:ext uri="{FF2B5EF4-FFF2-40B4-BE49-F238E27FC236}">
                <a16:creationId xmlns:a16="http://schemas.microsoft.com/office/drawing/2014/main" id="{650C9651-0CE5-4109-B5C5-1FE964C9D5B3}"/>
              </a:ext>
            </a:extLst>
          </p:cNvPr>
          <p:cNvCxnSpPr>
            <a:cxnSpLocks/>
            <a:stCxn id="57" idx="7"/>
            <a:endCxn id="59" idx="0"/>
          </p:cNvCxnSpPr>
          <p:nvPr/>
        </p:nvCxnSpPr>
        <p:spPr>
          <a:xfrm flipH="1">
            <a:off x="11521559" y="2817419"/>
            <a:ext cx="1" cy="501862"/>
          </a:xfrm>
          <a:prstGeom prst="line">
            <a:avLst/>
          </a:prstGeom>
          <a:ln w="19050">
            <a:solidFill>
              <a:schemeClr val="accent5"/>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9EF4921-60E2-45B3-BA37-61915DD7C3B1}"/>
              </a:ext>
            </a:extLst>
          </p:cNvPr>
          <p:cNvSpPr/>
          <p:nvPr/>
        </p:nvSpPr>
        <p:spPr>
          <a:xfrm>
            <a:off x="-737" y="4886915"/>
            <a:ext cx="12192737" cy="158127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5" name="TextBox 14">
            <a:extLst>
              <a:ext uri="{FF2B5EF4-FFF2-40B4-BE49-F238E27FC236}">
                <a16:creationId xmlns:a16="http://schemas.microsoft.com/office/drawing/2014/main" id="{4AB207A1-657F-4554-BB1E-613CED7E64C3}"/>
              </a:ext>
            </a:extLst>
          </p:cNvPr>
          <p:cNvSpPr txBox="1"/>
          <p:nvPr/>
        </p:nvSpPr>
        <p:spPr>
          <a:xfrm>
            <a:off x="8231107" y="5125158"/>
            <a:ext cx="3930372" cy="1200329"/>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sz="1200" dirty="0"/>
          </a:p>
          <a:p>
            <a:pPr marL="285750" indent="-285750">
              <a:buFont typeface="Wingdings" panose="05000000000000000000" pitchFamily="2" charset="2"/>
              <a:buChar char="Ø"/>
            </a:pPr>
            <a:r>
              <a:rPr lang="en-US" sz="1200" dirty="0"/>
              <a:t>~35,000 (~80% of total) account/product combinations are modeled</a:t>
            </a:r>
          </a:p>
          <a:p>
            <a:pPr marL="285750" indent="-285750">
              <a:buFont typeface="Wingdings" panose="05000000000000000000" pitchFamily="2" charset="2"/>
              <a:buChar char="Ø"/>
            </a:pPr>
            <a:r>
              <a:rPr lang="en-US" sz="1200" dirty="0"/>
              <a:t>Error is under 25% for key account /products</a:t>
            </a:r>
          </a:p>
          <a:p>
            <a:pPr marL="285750" indent="-285750">
              <a:buFont typeface="Wingdings" panose="05000000000000000000" pitchFamily="2" charset="2"/>
              <a:buChar char="Ø"/>
            </a:pPr>
            <a:r>
              <a:rPr lang="en-US" sz="1200" dirty="0"/>
              <a:t>Error is under 30% for 75% of models</a:t>
            </a:r>
          </a:p>
          <a:p>
            <a:pPr marL="285750" indent="-285750">
              <a:buFont typeface="Wingdings" panose="05000000000000000000" pitchFamily="2" charset="2"/>
              <a:buChar char="Ø"/>
            </a:pPr>
            <a:endParaRPr lang="en-US" sz="1200" dirty="0"/>
          </a:p>
        </p:txBody>
      </p:sp>
      <p:sp>
        <p:nvSpPr>
          <p:cNvPr id="55" name="TextBox 54">
            <a:extLst>
              <a:ext uri="{FF2B5EF4-FFF2-40B4-BE49-F238E27FC236}">
                <a16:creationId xmlns:a16="http://schemas.microsoft.com/office/drawing/2014/main" id="{4C62B157-BED3-42A3-9EC6-5ECABB42D869}"/>
              </a:ext>
            </a:extLst>
          </p:cNvPr>
          <p:cNvSpPr txBox="1"/>
          <p:nvPr/>
        </p:nvSpPr>
        <p:spPr>
          <a:xfrm>
            <a:off x="8195200" y="4891430"/>
            <a:ext cx="3975582" cy="276999"/>
          </a:xfrm>
          <a:prstGeom prst="rect">
            <a:avLst/>
          </a:prstGeom>
          <a:noFill/>
        </p:spPr>
        <p:txBody>
          <a:bodyPr wrap="square" rtlCol="0">
            <a:spAutoFit/>
          </a:bodyPr>
          <a:lstStyle/>
          <a:p>
            <a:pPr algn="ctr"/>
            <a:r>
              <a:rPr lang="en-US" sz="1200" b="1" dirty="0"/>
              <a:t>Efficiency &amp; scalability of  feature selection</a:t>
            </a:r>
          </a:p>
        </p:txBody>
      </p:sp>
      <p:graphicFrame>
        <p:nvGraphicFramePr>
          <p:cNvPr id="11" name="Table 10">
            <a:extLst>
              <a:ext uri="{FF2B5EF4-FFF2-40B4-BE49-F238E27FC236}">
                <a16:creationId xmlns:a16="http://schemas.microsoft.com/office/drawing/2014/main" id="{D8993724-76E9-4646-9594-02325D7A5E3A}"/>
              </a:ext>
            </a:extLst>
          </p:cNvPr>
          <p:cNvGraphicFramePr>
            <a:graphicFrameLocks noGrp="1"/>
          </p:cNvGraphicFramePr>
          <p:nvPr>
            <p:extLst>
              <p:ext uri="{D42A27DB-BD31-4B8C-83A1-F6EECF244321}">
                <p14:modId xmlns:p14="http://schemas.microsoft.com/office/powerpoint/2010/main" val="3481891218"/>
              </p:ext>
            </p:extLst>
          </p:nvPr>
        </p:nvGraphicFramePr>
        <p:xfrm>
          <a:off x="143966" y="5146514"/>
          <a:ext cx="3809176" cy="1152106"/>
        </p:xfrm>
        <a:graphic>
          <a:graphicData uri="http://schemas.openxmlformats.org/drawingml/2006/table">
            <a:tbl>
              <a:tblPr firstRow="1" bandRow="1">
                <a:tableStyleId>{BC89EF96-8CEA-46FF-86C4-4CE0E7609802}</a:tableStyleId>
              </a:tblPr>
              <a:tblGrid>
                <a:gridCol w="1674850">
                  <a:extLst>
                    <a:ext uri="{9D8B030D-6E8A-4147-A177-3AD203B41FA5}">
                      <a16:colId xmlns:a16="http://schemas.microsoft.com/office/drawing/2014/main" val="3800681113"/>
                    </a:ext>
                  </a:extLst>
                </a:gridCol>
                <a:gridCol w="2134326">
                  <a:extLst>
                    <a:ext uri="{9D8B030D-6E8A-4147-A177-3AD203B41FA5}">
                      <a16:colId xmlns:a16="http://schemas.microsoft.com/office/drawing/2014/main" val="2262106603"/>
                    </a:ext>
                  </a:extLst>
                </a:gridCol>
              </a:tblGrid>
              <a:tr h="645525">
                <a:tc>
                  <a:txBody>
                    <a:bodyPr/>
                    <a:lstStyle/>
                    <a:p>
                      <a:r>
                        <a:rPr lang="en-US" sz="1100" b="0" dirty="0"/>
                        <a:t>Individual models</a:t>
                      </a:r>
                    </a:p>
                    <a:p>
                      <a:r>
                        <a:rPr lang="en-US" sz="1100" b="0" dirty="0"/>
                        <a:t>Level: Account - Product</a:t>
                      </a:r>
                    </a:p>
                  </a:txBody>
                  <a:tcPr/>
                </a:tc>
                <a:tc>
                  <a:txBody>
                    <a:bodyPr/>
                    <a:lstStyle/>
                    <a:p>
                      <a:pPr marL="285750" indent="-285750" algn="l">
                        <a:buFont typeface="Wingdings" panose="05000000000000000000" pitchFamily="2" charset="2"/>
                        <a:buChar char="Ø"/>
                      </a:pPr>
                      <a:r>
                        <a:rPr lang="en-US" sz="1100" b="0" dirty="0"/>
                        <a:t>~170 Accounts </a:t>
                      </a:r>
                    </a:p>
                    <a:p>
                      <a:pPr marL="285750" indent="-285750" algn="l">
                        <a:buFont typeface="Wingdings" panose="05000000000000000000" pitchFamily="2" charset="2"/>
                        <a:buChar char="Ø"/>
                      </a:pPr>
                      <a:r>
                        <a:rPr lang="en-US" sz="1100" b="0" dirty="0"/>
                        <a:t>5 Sales channels</a:t>
                      </a:r>
                    </a:p>
                    <a:p>
                      <a:pPr marL="285750" indent="-285750" algn="l">
                        <a:buFont typeface="Wingdings" panose="05000000000000000000" pitchFamily="2" charset="2"/>
                        <a:buChar char="Ø"/>
                      </a:pPr>
                      <a:r>
                        <a:rPr lang="en-US" sz="1100" b="0" dirty="0"/>
                        <a:t>~220 Products</a:t>
                      </a:r>
                    </a:p>
                  </a:txBody>
                  <a:tcPr/>
                </a:tc>
                <a:extLst>
                  <a:ext uri="{0D108BD9-81ED-4DB2-BD59-A6C34878D82A}">
                    <a16:rowId xmlns:a16="http://schemas.microsoft.com/office/drawing/2014/main" val="1392140958"/>
                  </a:ext>
                </a:extLst>
              </a:tr>
              <a:tr h="506581">
                <a:tc>
                  <a:txBody>
                    <a:bodyPr/>
                    <a:lstStyle/>
                    <a:p>
                      <a:r>
                        <a:rPr lang="en-US" sz="1100" dirty="0"/>
                        <a:t>National models</a:t>
                      </a:r>
                    </a:p>
                    <a:p>
                      <a:r>
                        <a:rPr lang="en-US" sz="1100" dirty="0"/>
                        <a:t>Level: Product</a:t>
                      </a:r>
                    </a:p>
                  </a:txBody>
                  <a:tcPr/>
                </a:tc>
                <a:tc>
                  <a:txBody>
                    <a:bodyPr/>
                    <a:lstStyle/>
                    <a:p>
                      <a:pPr marL="285750" marR="0" lvl="0" indent="-285750" algn="l" defTabSz="932939"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kern="1200" dirty="0"/>
                        <a:t>~220 Products</a:t>
                      </a:r>
                    </a:p>
                    <a:p>
                      <a:pPr marL="285750" marR="0" lvl="0" indent="-285750" algn="l" defTabSz="932939"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kern="1200" dirty="0"/>
                        <a:t>6 categories</a:t>
                      </a:r>
                      <a:endParaRPr lang="en-US" sz="1100" b="0" kern="1200" dirty="0">
                        <a:solidFill>
                          <a:schemeClr val="tx1"/>
                        </a:solidFill>
                        <a:latin typeface="+mn-lt"/>
                        <a:ea typeface="+mn-ea"/>
                        <a:cs typeface="+mn-cs"/>
                      </a:endParaRPr>
                    </a:p>
                  </a:txBody>
                  <a:tcPr/>
                </a:tc>
                <a:extLst>
                  <a:ext uri="{0D108BD9-81ED-4DB2-BD59-A6C34878D82A}">
                    <a16:rowId xmlns:a16="http://schemas.microsoft.com/office/drawing/2014/main" val="3378747042"/>
                  </a:ext>
                </a:extLst>
              </a:tr>
            </a:tbl>
          </a:graphicData>
        </a:graphic>
      </p:graphicFrame>
      <p:pic>
        <p:nvPicPr>
          <p:cNvPr id="13" name="Picture 2" descr="http://www.saedsayad.com/images/MLR_1b.png">
            <a:extLst>
              <a:ext uri="{FF2B5EF4-FFF2-40B4-BE49-F238E27FC236}">
                <a16:creationId xmlns:a16="http://schemas.microsoft.com/office/drawing/2014/main" id="{3E0A67BE-372A-42FF-9DA7-D8CDB1FC9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109" y="5140361"/>
            <a:ext cx="4014057" cy="117443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A4CCD6B6-F39E-4B68-B445-8D5340FA82FE}"/>
              </a:ext>
            </a:extLst>
          </p:cNvPr>
          <p:cNvSpPr txBox="1"/>
          <p:nvPr/>
        </p:nvSpPr>
        <p:spPr>
          <a:xfrm>
            <a:off x="4079255" y="4891430"/>
            <a:ext cx="3982706" cy="276999"/>
          </a:xfrm>
          <a:prstGeom prst="rect">
            <a:avLst/>
          </a:prstGeom>
          <a:noFill/>
        </p:spPr>
        <p:txBody>
          <a:bodyPr wrap="square" rtlCol="0">
            <a:spAutoFit/>
          </a:bodyPr>
          <a:lstStyle/>
          <a:p>
            <a:pPr algn="ctr"/>
            <a:r>
              <a:rPr lang="en-US" sz="1200" b="1" dirty="0"/>
              <a:t>Model equations</a:t>
            </a:r>
          </a:p>
        </p:txBody>
      </p:sp>
      <p:sp>
        <p:nvSpPr>
          <p:cNvPr id="54" name="TextBox 53">
            <a:extLst>
              <a:ext uri="{FF2B5EF4-FFF2-40B4-BE49-F238E27FC236}">
                <a16:creationId xmlns:a16="http://schemas.microsoft.com/office/drawing/2014/main" id="{5F323CAB-9C33-4601-970D-4E4C448AD32E}"/>
              </a:ext>
            </a:extLst>
          </p:cNvPr>
          <p:cNvSpPr txBox="1"/>
          <p:nvPr/>
        </p:nvSpPr>
        <p:spPr>
          <a:xfrm>
            <a:off x="-29565" y="4891430"/>
            <a:ext cx="3982706" cy="276999"/>
          </a:xfrm>
          <a:prstGeom prst="rect">
            <a:avLst/>
          </a:prstGeom>
          <a:noFill/>
        </p:spPr>
        <p:txBody>
          <a:bodyPr wrap="square" rtlCol="0">
            <a:spAutoFit/>
          </a:bodyPr>
          <a:lstStyle/>
          <a:p>
            <a:pPr algn="ctr"/>
            <a:r>
              <a:rPr lang="en-US" sz="1200" b="1" dirty="0"/>
              <a:t>Final models &amp; prediction levels</a:t>
            </a:r>
          </a:p>
        </p:txBody>
      </p:sp>
      <p:cxnSp>
        <p:nvCxnSpPr>
          <p:cNvPr id="85" name="Straight Connector 84">
            <a:extLst>
              <a:ext uri="{FF2B5EF4-FFF2-40B4-BE49-F238E27FC236}">
                <a16:creationId xmlns:a16="http://schemas.microsoft.com/office/drawing/2014/main" id="{B706F679-EE0B-4AAD-95EF-10FE8B9C8856}"/>
              </a:ext>
            </a:extLst>
          </p:cNvPr>
          <p:cNvCxnSpPr>
            <a:cxnSpLocks/>
          </p:cNvCxnSpPr>
          <p:nvPr/>
        </p:nvCxnSpPr>
        <p:spPr>
          <a:xfrm flipH="1">
            <a:off x="4083086" y="1154079"/>
            <a:ext cx="51060" cy="570392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D124F13-70E7-4C2C-BD3B-C343BDB78123}"/>
              </a:ext>
            </a:extLst>
          </p:cNvPr>
          <p:cNvCxnSpPr>
            <a:cxnSpLocks/>
          </p:cNvCxnSpPr>
          <p:nvPr/>
        </p:nvCxnSpPr>
        <p:spPr>
          <a:xfrm>
            <a:off x="8122670" y="1154079"/>
            <a:ext cx="0" cy="570392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BA9294-98CC-4800-B6CE-788A08C14FB4}"/>
              </a:ext>
            </a:extLst>
          </p:cNvPr>
          <p:cNvSpPr/>
          <p:nvPr/>
        </p:nvSpPr>
        <p:spPr>
          <a:xfrm>
            <a:off x="2257973" y="1738821"/>
            <a:ext cx="1737360" cy="27432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C00000"/>
                </a:solidFill>
              </a:rPr>
              <a:t>Outlier treatment</a:t>
            </a:r>
          </a:p>
        </p:txBody>
      </p:sp>
      <p:sp>
        <p:nvSpPr>
          <p:cNvPr id="52" name="Rectangle 51">
            <a:extLst>
              <a:ext uri="{FF2B5EF4-FFF2-40B4-BE49-F238E27FC236}">
                <a16:creationId xmlns:a16="http://schemas.microsoft.com/office/drawing/2014/main" id="{6FF39F35-4D42-4244-AE1A-FB649823E95D}"/>
              </a:ext>
            </a:extLst>
          </p:cNvPr>
          <p:cNvSpPr/>
          <p:nvPr/>
        </p:nvSpPr>
        <p:spPr>
          <a:xfrm>
            <a:off x="2257973" y="4498051"/>
            <a:ext cx="1737360" cy="27432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C00000"/>
                </a:solidFill>
              </a:rPr>
              <a:t>Missing data treatment</a:t>
            </a:r>
          </a:p>
        </p:txBody>
      </p:sp>
      <p:graphicFrame>
        <p:nvGraphicFramePr>
          <p:cNvPr id="48" name="Content Placeholder 4">
            <a:extLst>
              <a:ext uri="{FF2B5EF4-FFF2-40B4-BE49-F238E27FC236}">
                <a16:creationId xmlns:a16="http://schemas.microsoft.com/office/drawing/2014/main" id="{B6A09C41-1A52-4423-A5D6-8A1D1FA82BF6}"/>
              </a:ext>
            </a:extLst>
          </p:cNvPr>
          <p:cNvGraphicFramePr>
            <a:graphicFrameLocks/>
          </p:cNvGraphicFramePr>
          <p:nvPr>
            <p:extLst>
              <p:ext uri="{D42A27DB-BD31-4B8C-83A1-F6EECF244321}">
                <p14:modId xmlns:p14="http://schemas.microsoft.com/office/powerpoint/2010/main" val="2705336717"/>
              </p:ext>
            </p:extLst>
          </p:nvPr>
        </p:nvGraphicFramePr>
        <p:xfrm>
          <a:off x="21266" y="1176258"/>
          <a:ext cx="12161478" cy="422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948EE297-4302-47DF-A942-D47595472F22}"/>
              </a:ext>
            </a:extLst>
          </p:cNvPr>
          <p:cNvSpPr/>
          <p:nvPr/>
        </p:nvSpPr>
        <p:spPr>
          <a:xfrm>
            <a:off x="3741071" y="2377783"/>
            <a:ext cx="1255225" cy="1115016"/>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Analytical dataset</a:t>
            </a:r>
            <a:endParaRPr lang="en-US" sz="1200" dirty="0">
              <a:solidFill>
                <a:schemeClr val="tx1"/>
              </a:solidFill>
            </a:endParaRPr>
          </a:p>
        </p:txBody>
      </p:sp>
      <p:pic>
        <p:nvPicPr>
          <p:cNvPr id="46" name="Picture 45">
            <a:extLst>
              <a:ext uri="{FF2B5EF4-FFF2-40B4-BE49-F238E27FC236}">
                <a16:creationId xmlns:a16="http://schemas.microsoft.com/office/drawing/2014/main" id="{A4199B5C-EF2B-4416-8ECC-A9FF63071337}"/>
              </a:ext>
            </a:extLst>
          </p:cNvPr>
          <p:cNvPicPr>
            <a:picLocks noChangeAspect="1"/>
          </p:cNvPicPr>
          <p:nvPr/>
        </p:nvPicPr>
        <p:blipFill>
          <a:blip r:embed="rId9">
            <a:grayscl/>
          </a:blip>
          <a:stretch>
            <a:fillRect/>
          </a:stretch>
        </p:blipFill>
        <p:spPr>
          <a:xfrm>
            <a:off x="4207841" y="2897105"/>
            <a:ext cx="781050" cy="533400"/>
          </a:xfrm>
          <a:prstGeom prst="rect">
            <a:avLst/>
          </a:prstGeom>
        </p:spPr>
      </p:pic>
      <p:sp>
        <p:nvSpPr>
          <p:cNvPr id="8" name="Arrow: Right 7">
            <a:extLst>
              <a:ext uri="{FF2B5EF4-FFF2-40B4-BE49-F238E27FC236}">
                <a16:creationId xmlns:a16="http://schemas.microsoft.com/office/drawing/2014/main" id="{F52C2839-F602-46F8-AA82-438A2F06B5DF}"/>
              </a:ext>
            </a:extLst>
          </p:cNvPr>
          <p:cNvSpPr/>
          <p:nvPr/>
        </p:nvSpPr>
        <p:spPr>
          <a:xfrm>
            <a:off x="3081355" y="2853411"/>
            <a:ext cx="1059690" cy="457374"/>
          </a:xfrm>
          <a:prstGeom prst="rightArrow">
            <a:avLst/>
          </a:prstGeom>
          <a:solidFill>
            <a:schemeClr val="bg1">
              <a:lumMod val="75000"/>
            </a:schemeClr>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prstClr val="black"/>
              </a:solidFill>
              <a:latin typeface="Calibri" panose="020F0502020204030204"/>
            </a:endParaRPr>
          </a:p>
        </p:txBody>
      </p:sp>
      <p:grpSp>
        <p:nvGrpSpPr>
          <p:cNvPr id="19" name="Group 18">
            <a:extLst>
              <a:ext uri="{FF2B5EF4-FFF2-40B4-BE49-F238E27FC236}">
                <a16:creationId xmlns:a16="http://schemas.microsoft.com/office/drawing/2014/main" id="{295AAC83-8CE1-457A-AB99-79138D6FB393}"/>
              </a:ext>
            </a:extLst>
          </p:cNvPr>
          <p:cNvGrpSpPr/>
          <p:nvPr/>
        </p:nvGrpSpPr>
        <p:grpSpPr>
          <a:xfrm>
            <a:off x="160793" y="1894531"/>
            <a:ext cx="3302093" cy="2753375"/>
            <a:chOff x="779701" y="3422861"/>
            <a:chExt cx="3731140" cy="3064102"/>
          </a:xfrm>
        </p:grpSpPr>
        <p:pic>
          <p:nvPicPr>
            <p:cNvPr id="20" name="Picture 19">
              <a:extLst>
                <a:ext uri="{FF2B5EF4-FFF2-40B4-BE49-F238E27FC236}">
                  <a16:creationId xmlns:a16="http://schemas.microsoft.com/office/drawing/2014/main" id="{E748D090-D63E-4B1A-8151-491164756F6A}"/>
                </a:ext>
              </a:extLst>
            </p:cNvPr>
            <p:cNvPicPr>
              <a:picLocks noChangeAspect="1"/>
            </p:cNvPicPr>
            <p:nvPr/>
          </p:nvPicPr>
          <p:blipFill>
            <a:blip r:embed="rId10"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181957" y="4467768"/>
              <a:ext cx="1191109" cy="582567"/>
            </a:xfrm>
            <a:prstGeom prst="rect">
              <a:avLst/>
            </a:prstGeom>
          </p:spPr>
        </p:pic>
        <p:grpSp>
          <p:nvGrpSpPr>
            <p:cNvPr id="21" name="Group 20">
              <a:extLst>
                <a:ext uri="{FF2B5EF4-FFF2-40B4-BE49-F238E27FC236}">
                  <a16:creationId xmlns:a16="http://schemas.microsoft.com/office/drawing/2014/main" id="{75A8BC0A-3E25-424A-8903-634C68CFE8FE}"/>
                </a:ext>
              </a:extLst>
            </p:cNvPr>
            <p:cNvGrpSpPr/>
            <p:nvPr/>
          </p:nvGrpSpPr>
          <p:grpSpPr>
            <a:xfrm>
              <a:off x="779701" y="3422861"/>
              <a:ext cx="3731140" cy="3064102"/>
              <a:chOff x="569331" y="1569306"/>
              <a:chExt cx="3731136" cy="3064103"/>
            </a:xfrm>
          </p:grpSpPr>
          <p:grpSp>
            <p:nvGrpSpPr>
              <p:cNvPr id="22" name="Group 21">
                <a:extLst>
                  <a:ext uri="{FF2B5EF4-FFF2-40B4-BE49-F238E27FC236}">
                    <a16:creationId xmlns:a16="http://schemas.microsoft.com/office/drawing/2014/main" id="{C154CA15-A2BF-4E7E-8FD9-5BF925DBF13D}"/>
                  </a:ext>
                </a:extLst>
              </p:cNvPr>
              <p:cNvGrpSpPr/>
              <p:nvPr/>
            </p:nvGrpSpPr>
            <p:grpSpPr>
              <a:xfrm>
                <a:off x="569331" y="1569306"/>
                <a:ext cx="3731136" cy="3064103"/>
                <a:chOff x="2764216" y="1905000"/>
                <a:chExt cx="4451212" cy="3735388"/>
              </a:xfrm>
            </p:grpSpPr>
            <p:cxnSp>
              <p:nvCxnSpPr>
                <p:cNvPr id="45" name="Straight Connector 44">
                  <a:extLst>
                    <a:ext uri="{FF2B5EF4-FFF2-40B4-BE49-F238E27FC236}">
                      <a16:creationId xmlns:a16="http://schemas.microsoft.com/office/drawing/2014/main" id="{5AF21EE6-171F-476E-848C-FF88A37CA3DB}"/>
                    </a:ext>
                  </a:extLst>
                </p:cNvPr>
                <p:cNvCxnSpPr>
                  <a:cxnSpLocks/>
                  <a:stCxn id="32" idx="1"/>
                  <a:endCxn id="18" idx="2"/>
                </p:cNvCxnSpPr>
                <p:nvPr/>
              </p:nvCxnSpPr>
              <p:spPr>
                <a:xfrm flipH="1" flipV="1">
                  <a:off x="3846710" y="2080339"/>
                  <a:ext cx="516403" cy="558117"/>
                </a:xfrm>
                <a:prstGeom prst="line">
                  <a:avLst/>
                </a:prstGeom>
                <a:ln w="19050"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F2F63EF-F60C-46D7-B130-4C79C1D3B287}"/>
                    </a:ext>
                  </a:extLst>
                </p:cNvPr>
                <p:cNvCxnSpPr>
                  <a:cxnSpLocks/>
                  <a:stCxn id="34" idx="0"/>
                  <a:endCxn id="16" idx="2"/>
                </p:cNvCxnSpPr>
                <p:nvPr/>
              </p:nvCxnSpPr>
              <p:spPr>
                <a:xfrm flipV="1">
                  <a:off x="6335069" y="2080339"/>
                  <a:ext cx="427118" cy="637834"/>
                </a:xfrm>
                <a:prstGeom prst="line">
                  <a:avLst/>
                </a:prstGeom>
                <a:ln w="19050"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27" name="Freeform 5">
                  <a:extLst>
                    <a:ext uri="{FF2B5EF4-FFF2-40B4-BE49-F238E27FC236}">
                      <a16:creationId xmlns:a16="http://schemas.microsoft.com/office/drawing/2014/main" id="{B7B319FD-C4B0-4DFE-865C-225CB1A77FC4}"/>
                    </a:ext>
                  </a:extLst>
                </p:cNvPr>
                <p:cNvSpPr>
                  <a:spLocks/>
                </p:cNvSpPr>
                <p:nvPr/>
              </p:nvSpPr>
              <p:spPr bwMode="auto">
                <a:xfrm>
                  <a:off x="3478452" y="3176587"/>
                  <a:ext cx="1865313" cy="2238375"/>
                </a:xfrm>
                <a:custGeom>
                  <a:avLst/>
                  <a:gdLst/>
                  <a:ahLst/>
                  <a:cxnLst>
                    <a:cxn ang="0">
                      <a:pos x="248" y="158"/>
                    </a:cxn>
                    <a:cxn ang="0">
                      <a:pos x="248" y="160"/>
                    </a:cxn>
                    <a:cxn ang="0">
                      <a:pos x="250" y="192"/>
                    </a:cxn>
                    <a:cxn ang="0">
                      <a:pos x="321" y="335"/>
                    </a:cxn>
                    <a:cxn ang="0">
                      <a:pos x="437" y="401"/>
                    </a:cxn>
                    <a:cxn ang="0">
                      <a:pos x="496" y="408"/>
                    </a:cxn>
                    <a:cxn ang="0">
                      <a:pos x="496" y="595"/>
                    </a:cxn>
                    <a:cxn ang="0">
                      <a:pos x="430" y="591"/>
                    </a:cxn>
                    <a:cxn ang="0">
                      <a:pos x="189" y="468"/>
                    </a:cxn>
                    <a:cxn ang="0">
                      <a:pos x="62" y="192"/>
                    </a:cxn>
                    <a:cxn ang="0">
                      <a:pos x="61" y="160"/>
                    </a:cxn>
                    <a:cxn ang="0">
                      <a:pos x="61" y="158"/>
                    </a:cxn>
                    <a:cxn ang="0">
                      <a:pos x="0" y="158"/>
                    </a:cxn>
                    <a:cxn ang="0">
                      <a:pos x="157" y="0"/>
                    </a:cxn>
                    <a:cxn ang="0">
                      <a:pos x="313" y="158"/>
                    </a:cxn>
                    <a:cxn ang="0">
                      <a:pos x="248" y="158"/>
                    </a:cxn>
                  </a:cxnLst>
                  <a:rect l="0" t="0" r="r" b="b"/>
                  <a:pathLst>
                    <a:path w="496" h="595">
                      <a:moveTo>
                        <a:pt x="248" y="158"/>
                      </a:moveTo>
                      <a:cubicBezTo>
                        <a:pt x="248" y="158"/>
                        <a:pt x="248" y="159"/>
                        <a:pt x="248" y="160"/>
                      </a:cubicBezTo>
                      <a:cubicBezTo>
                        <a:pt x="248" y="171"/>
                        <a:pt x="249" y="182"/>
                        <a:pt x="250" y="192"/>
                      </a:cubicBezTo>
                      <a:cubicBezTo>
                        <a:pt x="257" y="247"/>
                        <a:pt x="281" y="295"/>
                        <a:pt x="321" y="335"/>
                      </a:cubicBezTo>
                      <a:cubicBezTo>
                        <a:pt x="355" y="369"/>
                        <a:pt x="393" y="391"/>
                        <a:pt x="437" y="401"/>
                      </a:cubicBezTo>
                      <a:cubicBezTo>
                        <a:pt x="456" y="406"/>
                        <a:pt x="475" y="408"/>
                        <a:pt x="496" y="408"/>
                      </a:cubicBezTo>
                      <a:cubicBezTo>
                        <a:pt x="496" y="595"/>
                        <a:pt x="496" y="595"/>
                        <a:pt x="496" y="595"/>
                      </a:cubicBezTo>
                      <a:cubicBezTo>
                        <a:pt x="474" y="595"/>
                        <a:pt x="452" y="594"/>
                        <a:pt x="430" y="591"/>
                      </a:cubicBezTo>
                      <a:cubicBezTo>
                        <a:pt x="338" y="578"/>
                        <a:pt x="258" y="537"/>
                        <a:pt x="189" y="468"/>
                      </a:cubicBezTo>
                      <a:cubicBezTo>
                        <a:pt x="112" y="390"/>
                        <a:pt x="69" y="299"/>
                        <a:pt x="62" y="192"/>
                      </a:cubicBezTo>
                      <a:cubicBezTo>
                        <a:pt x="61" y="182"/>
                        <a:pt x="61" y="171"/>
                        <a:pt x="61" y="160"/>
                      </a:cubicBezTo>
                      <a:cubicBezTo>
                        <a:pt x="61" y="159"/>
                        <a:pt x="61" y="158"/>
                        <a:pt x="61" y="158"/>
                      </a:cubicBezTo>
                      <a:cubicBezTo>
                        <a:pt x="0" y="158"/>
                        <a:pt x="0" y="158"/>
                        <a:pt x="0" y="158"/>
                      </a:cubicBezTo>
                      <a:cubicBezTo>
                        <a:pt x="157" y="0"/>
                        <a:pt x="157" y="0"/>
                        <a:pt x="157" y="0"/>
                      </a:cubicBezTo>
                      <a:cubicBezTo>
                        <a:pt x="313" y="158"/>
                        <a:pt x="313" y="158"/>
                        <a:pt x="313" y="158"/>
                      </a:cubicBezTo>
                      <a:lnTo>
                        <a:pt x="248" y="158"/>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6">
                  <a:extLst>
                    <a:ext uri="{FF2B5EF4-FFF2-40B4-BE49-F238E27FC236}">
                      <a16:creationId xmlns:a16="http://schemas.microsoft.com/office/drawing/2014/main" id="{26CE5C4F-BEFA-4890-94AD-471CE9E796F7}"/>
                    </a:ext>
                  </a:extLst>
                </p:cNvPr>
                <p:cNvSpPr>
                  <a:spLocks/>
                </p:cNvSpPr>
                <p:nvPr/>
              </p:nvSpPr>
              <p:spPr bwMode="auto">
                <a:xfrm>
                  <a:off x="4742103" y="3770313"/>
                  <a:ext cx="2244725" cy="1870075"/>
                </a:xfrm>
                <a:custGeom>
                  <a:avLst/>
                  <a:gdLst/>
                  <a:ahLst/>
                  <a:cxnLst>
                    <a:cxn ang="0">
                      <a:pos x="403" y="61"/>
                    </a:cxn>
                    <a:cxn ang="0">
                      <a:pos x="410" y="2"/>
                    </a:cxn>
                    <a:cxn ang="0">
                      <a:pos x="410" y="0"/>
                    </a:cxn>
                    <a:cxn ang="0">
                      <a:pos x="597" y="0"/>
                    </a:cxn>
                    <a:cxn ang="0">
                      <a:pos x="597" y="2"/>
                    </a:cxn>
                    <a:cxn ang="0">
                      <a:pos x="592" y="68"/>
                    </a:cxn>
                    <a:cxn ang="0">
                      <a:pos x="469" y="310"/>
                    </a:cxn>
                    <a:cxn ang="0">
                      <a:pos x="161" y="437"/>
                    </a:cxn>
                    <a:cxn ang="0">
                      <a:pos x="160" y="437"/>
                    </a:cxn>
                    <a:cxn ang="0">
                      <a:pos x="160" y="497"/>
                    </a:cxn>
                    <a:cxn ang="0">
                      <a:pos x="0" y="341"/>
                    </a:cxn>
                    <a:cxn ang="0">
                      <a:pos x="160" y="185"/>
                    </a:cxn>
                    <a:cxn ang="0">
                      <a:pos x="160" y="250"/>
                    </a:cxn>
                    <a:cxn ang="0">
                      <a:pos x="161" y="250"/>
                    </a:cxn>
                    <a:cxn ang="0">
                      <a:pos x="337" y="177"/>
                    </a:cxn>
                    <a:cxn ang="0">
                      <a:pos x="403" y="61"/>
                    </a:cxn>
                  </a:cxnLst>
                  <a:rect l="0" t="0" r="r" b="b"/>
                  <a:pathLst>
                    <a:path w="597" h="497">
                      <a:moveTo>
                        <a:pt x="403" y="61"/>
                      </a:moveTo>
                      <a:cubicBezTo>
                        <a:pt x="408" y="42"/>
                        <a:pt x="410" y="22"/>
                        <a:pt x="410" y="2"/>
                      </a:cubicBezTo>
                      <a:cubicBezTo>
                        <a:pt x="410" y="1"/>
                        <a:pt x="410" y="0"/>
                        <a:pt x="410" y="0"/>
                      </a:cubicBezTo>
                      <a:cubicBezTo>
                        <a:pt x="597" y="0"/>
                        <a:pt x="597" y="0"/>
                        <a:pt x="597" y="0"/>
                      </a:cubicBezTo>
                      <a:cubicBezTo>
                        <a:pt x="597" y="0"/>
                        <a:pt x="597" y="1"/>
                        <a:pt x="597" y="2"/>
                      </a:cubicBezTo>
                      <a:cubicBezTo>
                        <a:pt x="597" y="24"/>
                        <a:pt x="595" y="46"/>
                        <a:pt x="592" y="68"/>
                      </a:cubicBezTo>
                      <a:cubicBezTo>
                        <a:pt x="579" y="160"/>
                        <a:pt x="538" y="241"/>
                        <a:pt x="469" y="310"/>
                      </a:cubicBezTo>
                      <a:cubicBezTo>
                        <a:pt x="384" y="395"/>
                        <a:pt x="281" y="437"/>
                        <a:pt x="161" y="437"/>
                      </a:cubicBezTo>
                      <a:cubicBezTo>
                        <a:pt x="161" y="437"/>
                        <a:pt x="160" y="437"/>
                        <a:pt x="160" y="437"/>
                      </a:cubicBezTo>
                      <a:cubicBezTo>
                        <a:pt x="160" y="497"/>
                        <a:pt x="160" y="497"/>
                        <a:pt x="160" y="497"/>
                      </a:cubicBezTo>
                      <a:cubicBezTo>
                        <a:pt x="0" y="341"/>
                        <a:pt x="0" y="341"/>
                        <a:pt x="0" y="341"/>
                      </a:cubicBezTo>
                      <a:cubicBezTo>
                        <a:pt x="160" y="185"/>
                        <a:pt x="160" y="185"/>
                        <a:pt x="160" y="185"/>
                      </a:cubicBezTo>
                      <a:cubicBezTo>
                        <a:pt x="160" y="250"/>
                        <a:pt x="160" y="250"/>
                        <a:pt x="160" y="250"/>
                      </a:cubicBezTo>
                      <a:cubicBezTo>
                        <a:pt x="160" y="250"/>
                        <a:pt x="161" y="250"/>
                        <a:pt x="161" y="250"/>
                      </a:cubicBezTo>
                      <a:cubicBezTo>
                        <a:pt x="230" y="250"/>
                        <a:pt x="288" y="226"/>
                        <a:pt x="337" y="177"/>
                      </a:cubicBezTo>
                      <a:cubicBezTo>
                        <a:pt x="371" y="143"/>
                        <a:pt x="393" y="104"/>
                        <a:pt x="403" y="61"/>
                      </a:cubicBezTo>
                      <a:close/>
                    </a:path>
                  </a:pathLst>
                </a:custGeom>
                <a:solidFill>
                  <a:srgbClr val="8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Freeform 7">
                  <a:extLst>
                    <a:ext uri="{FF2B5EF4-FFF2-40B4-BE49-F238E27FC236}">
                      <a16:creationId xmlns:a16="http://schemas.microsoft.com/office/drawing/2014/main" id="{57270145-BD2B-4022-93CC-7F817B6CFB35}"/>
                    </a:ext>
                  </a:extLst>
                </p:cNvPr>
                <p:cNvSpPr>
                  <a:spLocks/>
                </p:cNvSpPr>
                <p:nvPr/>
              </p:nvSpPr>
              <p:spPr bwMode="auto">
                <a:xfrm>
                  <a:off x="5343765" y="2133600"/>
                  <a:ext cx="1871663" cy="2246312"/>
                </a:xfrm>
                <a:custGeom>
                  <a:avLst/>
                  <a:gdLst/>
                  <a:ahLst/>
                  <a:cxnLst>
                    <a:cxn ang="0">
                      <a:pos x="67" y="5"/>
                    </a:cxn>
                    <a:cxn ang="0">
                      <a:pos x="309" y="129"/>
                    </a:cxn>
                    <a:cxn ang="0">
                      <a:pos x="437" y="435"/>
                    </a:cxn>
                    <a:cxn ang="0">
                      <a:pos x="498" y="435"/>
                    </a:cxn>
                    <a:cxn ang="0">
                      <a:pos x="341" y="597"/>
                    </a:cxn>
                    <a:cxn ang="0">
                      <a:pos x="184" y="435"/>
                    </a:cxn>
                    <a:cxn ang="0">
                      <a:pos x="250" y="435"/>
                    </a:cxn>
                    <a:cxn ang="0">
                      <a:pos x="177" y="261"/>
                    </a:cxn>
                    <a:cxn ang="0">
                      <a:pos x="60" y="194"/>
                    </a:cxn>
                    <a:cxn ang="0">
                      <a:pos x="1" y="188"/>
                    </a:cxn>
                    <a:cxn ang="0">
                      <a:pos x="0" y="188"/>
                    </a:cxn>
                    <a:cxn ang="0">
                      <a:pos x="0" y="0"/>
                    </a:cxn>
                    <a:cxn ang="0">
                      <a:pos x="1" y="0"/>
                    </a:cxn>
                    <a:cxn ang="0">
                      <a:pos x="67" y="5"/>
                    </a:cxn>
                  </a:cxnLst>
                  <a:rect l="0" t="0" r="r" b="b"/>
                  <a:pathLst>
                    <a:path w="498" h="597">
                      <a:moveTo>
                        <a:pt x="67" y="5"/>
                      </a:moveTo>
                      <a:cubicBezTo>
                        <a:pt x="159" y="18"/>
                        <a:pt x="240" y="59"/>
                        <a:pt x="309" y="129"/>
                      </a:cubicBezTo>
                      <a:cubicBezTo>
                        <a:pt x="394" y="213"/>
                        <a:pt x="436" y="315"/>
                        <a:pt x="437" y="435"/>
                      </a:cubicBezTo>
                      <a:cubicBezTo>
                        <a:pt x="498" y="435"/>
                        <a:pt x="498" y="435"/>
                        <a:pt x="498" y="435"/>
                      </a:cubicBezTo>
                      <a:cubicBezTo>
                        <a:pt x="341" y="597"/>
                        <a:pt x="341" y="597"/>
                        <a:pt x="341" y="597"/>
                      </a:cubicBezTo>
                      <a:cubicBezTo>
                        <a:pt x="184" y="435"/>
                        <a:pt x="184" y="435"/>
                        <a:pt x="184" y="435"/>
                      </a:cubicBezTo>
                      <a:cubicBezTo>
                        <a:pt x="250" y="435"/>
                        <a:pt x="250" y="435"/>
                        <a:pt x="250" y="435"/>
                      </a:cubicBezTo>
                      <a:cubicBezTo>
                        <a:pt x="249" y="367"/>
                        <a:pt x="225" y="309"/>
                        <a:pt x="177" y="261"/>
                      </a:cubicBezTo>
                      <a:cubicBezTo>
                        <a:pt x="143" y="227"/>
                        <a:pt x="104" y="205"/>
                        <a:pt x="60" y="194"/>
                      </a:cubicBezTo>
                      <a:cubicBezTo>
                        <a:pt x="41" y="190"/>
                        <a:pt x="21" y="188"/>
                        <a:pt x="1" y="188"/>
                      </a:cubicBezTo>
                      <a:cubicBezTo>
                        <a:pt x="1" y="188"/>
                        <a:pt x="0" y="188"/>
                        <a:pt x="0" y="188"/>
                      </a:cubicBezTo>
                      <a:cubicBezTo>
                        <a:pt x="0" y="0"/>
                        <a:pt x="0" y="0"/>
                        <a:pt x="0" y="0"/>
                      </a:cubicBezTo>
                      <a:cubicBezTo>
                        <a:pt x="0" y="0"/>
                        <a:pt x="1" y="0"/>
                        <a:pt x="1" y="0"/>
                      </a:cubicBezTo>
                      <a:cubicBezTo>
                        <a:pt x="24" y="0"/>
                        <a:pt x="46" y="2"/>
                        <a:pt x="67" y="5"/>
                      </a:cubicBez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8">
                  <a:extLst>
                    <a:ext uri="{FF2B5EF4-FFF2-40B4-BE49-F238E27FC236}">
                      <a16:creationId xmlns:a16="http://schemas.microsoft.com/office/drawing/2014/main" id="{805F9143-AA71-4D7E-A22B-3FC7A08849AC}"/>
                    </a:ext>
                  </a:extLst>
                </p:cNvPr>
                <p:cNvSpPr>
                  <a:spLocks noEditPoints="1"/>
                </p:cNvSpPr>
                <p:nvPr/>
              </p:nvSpPr>
              <p:spPr bwMode="auto">
                <a:xfrm>
                  <a:off x="3707052" y="1905000"/>
                  <a:ext cx="2238374" cy="1865312"/>
                </a:xfrm>
                <a:custGeom>
                  <a:avLst/>
                  <a:gdLst/>
                  <a:ahLst/>
                  <a:cxnLst>
                    <a:cxn ang="0">
                      <a:pos x="96" y="338"/>
                    </a:cxn>
                    <a:cxn ang="0">
                      <a:pos x="95" y="338"/>
                    </a:cxn>
                    <a:cxn ang="0">
                      <a:pos x="96" y="338"/>
                    </a:cxn>
                    <a:cxn ang="0">
                      <a:pos x="435" y="0"/>
                    </a:cxn>
                    <a:cxn ang="0">
                      <a:pos x="595" y="157"/>
                    </a:cxn>
                    <a:cxn ang="0">
                      <a:pos x="435" y="314"/>
                    </a:cxn>
                    <a:cxn ang="0">
                      <a:pos x="435" y="249"/>
                    </a:cxn>
                    <a:cxn ang="0">
                      <a:pos x="260" y="322"/>
                    </a:cxn>
                    <a:cxn ang="0">
                      <a:pos x="194" y="437"/>
                    </a:cxn>
                    <a:cxn ang="0">
                      <a:pos x="187" y="496"/>
                    </a:cxn>
                    <a:cxn ang="0">
                      <a:pos x="0" y="496"/>
                    </a:cxn>
                    <a:cxn ang="0">
                      <a:pos x="5" y="429"/>
                    </a:cxn>
                    <a:cxn ang="0">
                      <a:pos x="128" y="190"/>
                    </a:cxn>
                    <a:cxn ang="0">
                      <a:pos x="435" y="61"/>
                    </a:cxn>
                    <a:cxn ang="0">
                      <a:pos x="435" y="0"/>
                    </a:cxn>
                  </a:cxnLst>
                  <a:rect l="0" t="0" r="r" b="b"/>
                  <a:pathLst>
                    <a:path w="595" h="496">
                      <a:moveTo>
                        <a:pt x="96" y="338"/>
                      </a:moveTo>
                      <a:cubicBezTo>
                        <a:pt x="96" y="338"/>
                        <a:pt x="95" y="338"/>
                        <a:pt x="95" y="338"/>
                      </a:cubicBezTo>
                      <a:cubicBezTo>
                        <a:pt x="96" y="338"/>
                        <a:pt x="96" y="338"/>
                        <a:pt x="96" y="338"/>
                      </a:cubicBezTo>
                      <a:close/>
                      <a:moveTo>
                        <a:pt x="435" y="0"/>
                      </a:moveTo>
                      <a:cubicBezTo>
                        <a:pt x="595" y="157"/>
                        <a:pt x="595" y="157"/>
                        <a:pt x="595" y="157"/>
                      </a:cubicBezTo>
                      <a:cubicBezTo>
                        <a:pt x="435" y="314"/>
                        <a:pt x="435" y="314"/>
                        <a:pt x="435" y="314"/>
                      </a:cubicBezTo>
                      <a:cubicBezTo>
                        <a:pt x="435" y="249"/>
                        <a:pt x="435" y="249"/>
                        <a:pt x="435" y="249"/>
                      </a:cubicBezTo>
                      <a:cubicBezTo>
                        <a:pt x="367" y="249"/>
                        <a:pt x="309" y="273"/>
                        <a:pt x="260" y="322"/>
                      </a:cubicBezTo>
                      <a:cubicBezTo>
                        <a:pt x="227" y="356"/>
                        <a:pt x="204" y="394"/>
                        <a:pt x="194" y="437"/>
                      </a:cubicBezTo>
                      <a:cubicBezTo>
                        <a:pt x="190" y="456"/>
                        <a:pt x="187" y="475"/>
                        <a:pt x="187" y="496"/>
                      </a:cubicBezTo>
                      <a:cubicBezTo>
                        <a:pt x="0" y="496"/>
                        <a:pt x="0" y="496"/>
                        <a:pt x="0" y="496"/>
                      </a:cubicBezTo>
                      <a:cubicBezTo>
                        <a:pt x="0" y="473"/>
                        <a:pt x="2" y="451"/>
                        <a:pt x="5" y="429"/>
                      </a:cubicBezTo>
                      <a:cubicBezTo>
                        <a:pt x="18" y="338"/>
                        <a:pt x="59" y="258"/>
                        <a:pt x="128" y="190"/>
                      </a:cubicBezTo>
                      <a:cubicBezTo>
                        <a:pt x="213" y="104"/>
                        <a:pt x="315" y="62"/>
                        <a:pt x="435" y="61"/>
                      </a:cubicBezTo>
                      <a:lnTo>
                        <a:pt x="435"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Freeform 9">
                  <a:extLst>
                    <a:ext uri="{FF2B5EF4-FFF2-40B4-BE49-F238E27FC236}">
                      <a16:creationId xmlns:a16="http://schemas.microsoft.com/office/drawing/2014/main" id="{8645766D-3990-473B-95EB-B2D4A5113585}"/>
                    </a:ext>
                  </a:extLst>
                </p:cNvPr>
                <p:cNvSpPr>
                  <a:spLocks/>
                </p:cNvSpPr>
                <p:nvPr/>
              </p:nvSpPr>
              <p:spPr bwMode="auto">
                <a:xfrm>
                  <a:off x="3478452" y="3176587"/>
                  <a:ext cx="1176338" cy="720725"/>
                </a:xfrm>
                <a:custGeom>
                  <a:avLst/>
                  <a:gdLst/>
                  <a:ahLst/>
                  <a:cxnLst>
                    <a:cxn ang="0">
                      <a:pos x="250" y="192"/>
                    </a:cxn>
                    <a:cxn ang="0">
                      <a:pos x="62" y="192"/>
                    </a:cxn>
                    <a:cxn ang="0">
                      <a:pos x="61" y="160"/>
                    </a:cxn>
                    <a:cxn ang="0">
                      <a:pos x="61" y="158"/>
                    </a:cxn>
                    <a:cxn ang="0">
                      <a:pos x="0" y="158"/>
                    </a:cxn>
                    <a:cxn ang="0">
                      <a:pos x="157" y="0"/>
                    </a:cxn>
                    <a:cxn ang="0">
                      <a:pos x="313" y="158"/>
                    </a:cxn>
                    <a:cxn ang="0">
                      <a:pos x="248" y="158"/>
                    </a:cxn>
                    <a:cxn ang="0">
                      <a:pos x="248" y="160"/>
                    </a:cxn>
                    <a:cxn ang="0">
                      <a:pos x="250" y="192"/>
                    </a:cxn>
                  </a:cxnLst>
                  <a:rect l="0" t="0" r="r" b="b"/>
                  <a:pathLst>
                    <a:path w="313" h="192">
                      <a:moveTo>
                        <a:pt x="250" y="192"/>
                      </a:moveTo>
                      <a:cubicBezTo>
                        <a:pt x="62" y="192"/>
                        <a:pt x="62" y="192"/>
                        <a:pt x="62" y="192"/>
                      </a:cubicBezTo>
                      <a:cubicBezTo>
                        <a:pt x="61" y="182"/>
                        <a:pt x="61" y="171"/>
                        <a:pt x="61" y="160"/>
                      </a:cubicBezTo>
                      <a:cubicBezTo>
                        <a:pt x="61" y="159"/>
                        <a:pt x="61" y="158"/>
                        <a:pt x="61" y="158"/>
                      </a:cubicBezTo>
                      <a:cubicBezTo>
                        <a:pt x="0" y="158"/>
                        <a:pt x="0" y="158"/>
                        <a:pt x="0" y="158"/>
                      </a:cubicBezTo>
                      <a:cubicBezTo>
                        <a:pt x="157" y="0"/>
                        <a:pt x="157" y="0"/>
                        <a:pt x="157" y="0"/>
                      </a:cubicBezTo>
                      <a:cubicBezTo>
                        <a:pt x="313" y="158"/>
                        <a:pt x="313" y="158"/>
                        <a:pt x="313" y="158"/>
                      </a:cubicBezTo>
                      <a:cubicBezTo>
                        <a:pt x="248" y="158"/>
                        <a:pt x="248" y="158"/>
                        <a:pt x="248" y="158"/>
                      </a:cubicBezTo>
                      <a:cubicBezTo>
                        <a:pt x="248" y="158"/>
                        <a:pt x="248" y="159"/>
                        <a:pt x="248" y="160"/>
                      </a:cubicBezTo>
                      <a:cubicBezTo>
                        <a:pt x="248" y="171"/>
                        <a:pt x="249" y="182"/>
                        <a:pt x="250" y="192"/>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2" name="Picture 4" descr="Image result for planning icon">
                  <a:extLst>
                    <a:ext uri="{FF2B5EF4-FFF2-40B4-BE49-F238E27FC236}">
                      <a16:creationId xmlns:a16="http://schemas.microsoft.com/office/drawing/2014/main" id="{EF276D9B-0BCA-4D1B-9A70-A9DE3C39246A}"/>
                    </a:ext>
                  </a:extLst>
                </p:cNvPr>
                <p:cNvPicPr>
                  <a:picLocks noChangeAspect="1" noChangeArrowheads="1"/>
                </p:cNvPicPr>
                <p:nvPr/>
              </p:nvPicPr>
              <p:blipFill>
                <a:blip r:embed="rId11" cstate="print">
                  <a:lum bright="70000" contrast="-70000"/>
                  <a:extLst>
                    <a:ext uri="{28A0092B-C50C-407E-A947-70E740481C1C}">
                      <a14:useLocalDpi xmlns:a14="http://schemas.microsoft.com/office/drawing/2010/main" val="0"/>
                    </a:ext>
                  </a:extLst>
                </a:blip>
                <a:srcRect/>
                <a:stretch>
                  <a:fillRect/>
                </a:stretch>
              </p:blipFill>
              <p:spPr bwMode="auto">
                <a:xfrm>
                  <a:off x="4363113" y="2323217"/>
                  <a:ext cx="630476" cy="6304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Image result for retrospective icon">
                  <a:extLst>
                    <a:ext uri="{FF2B5EF4-FFF2-40B4-BE49-F238E27FC236}">
                      <a16:creationId xmlns:a16="http://schemas.microsoft.com/office/drawing/2014/main" id="{F37D01F3-7D1F-4366-AB3C-9AB27DD0749D}"/>
                    </a:ext>
                  </a:extLst>
                </p:cNvPr>
                <p:cNvPicPr>
                  <a:picLocks noChangeAspect="1" noChangeArrowheads="1"/>
                </p:cNvPicPr>
                <p:nvPr/>
              </p:nvPicPr>
              <p:blipFill>
                <a:blip r:embed="rId12" cstate="print">
                  <a:lum bright="70000" contrast="-70000"/>
                  <a:extLst>
                    <a:ext uri="{28A0092B-C50C-407E-A947-70E740481C1C}">
                      <a14:useLocalDpi xmlns:a14="http://schemas.microsoft.com/office/drawing/2010/main" val="0"/>
                    </a:ext>
                  </a:extLst>
                </a:blip>
                <a:srcRect/>
                <a:stretch>
                  <a:fillRect/>
                </a:stretch>
              </p:blipFill>
              <p:spPr bwMode="auto">
                <a:xfrm>
                  <a:off x="5976487" y="4451909"/>
                  <a:ext cx="455559" cy="45555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elated image">
                  <a:extLst>
                    <a:ext uri="{FF2B5EF4-FFF2-40B4-BE49-F238E27FC236}">
                      <a16:creationId xmlns:a16="http://schemas.microsoft.com/office/drawing/2014/main" id="{C6CC9414-E70C-448A-832A-13BBF0E0A65A}"/>
                    </a:ext>
                  </a:extLst>
                </p:cNvPr>
                <p:cNvPicPr>
                  <a:picLocks noChangeAspect="1" noChangeArrowheads="1"/>
                </p:cNvPicPr>
                <p:nvPr/>
              </p:nvPicPr>
              <p:blipFill>
                <a:blip r:embed="rId13" cstate="print">
                  <a:grayscl/>
                  <a:extLst>
                    <a:ext uri="{28A0092B-C50C-407E-A947-70E740481C1C}">
                      <a14:useLocalDpi xmlns:a14="http://schemas.microsoft.com/office/drawing/2010/main" val="0"/>
                    </a:ext>
                  </a:extLst>
                </a:blip>
                <a:srcRect/>
                <a:stretch>
                  <a:fillRect/>
                </a:stretch>
              </p:blipFill>
              <p:spPr bwMode="auto">
                <a:xfrm>
                  <a:off x="6091218" y="2718173"/>
                  <a:ext cx="487699" cy="48770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5EA9E51B-28FA-41DF-8C09-02A8FCB7ADF4}"/>
                    </a:ext>
                  </a:extLst>
                </p:cNvPr>
                <p:cNvSpPr/>
                <p:nvPr/>
              </p:nvSpPr>
              <p:spPr>
                <a:xfrm>
                  <a:off x="4600132" y="3968715"/>
                  <a:ext cx="1487268" cy="50105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Calibri" panose="020F0502020204030204"/>
                      <a:ea typeface="+mn-ea"/>
                      <a:cs typeface="+mn-cs"/>
                    </a:rPr>
                    <a:t>Data Quality Check</a:t>
                  </a:r>
                </a:p>
              </p:txBody>
            </p:sp>
            <p:sp>
              <p:nvSpPr>
                <p:cNvPr id="36" name="Right Arrow 119">
                  <a:extLst>
                    <a:ext uri="{FF2B5EF4-FFF2-40B4-BE49-F238E27FC236}">
                      <a16:creationId xmlns:a16="http://schemas.microsoft.com/office/drawing/2014/main" id="{7D4AF13A-0512-4831-8F9F-02DE3A5F33A3}"/>
                    </a:ext>
                  </a:extLst>
                </p:cNvPr>
                <p:cNvSpPr/>
                <p:nvPr/>
              </p:nvSpPr>
              <p:spPr bwMode="auto">
                <a:xfrm>
                  <a:off x="2764216" y="3043212"/>
                  <a:ext cx="1454954" cy="590522"/>
                </a:xfrm>
                <a:prstGeom prst="rightArrow">
                  <a:avLst/>
                </a:prstGeom>
                <a:solidFill>
                  <a:schemeClr val="bg1">
                    <a:lumMod val="75000"/>
                  </a:schemeClr>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endParaRPr>
                </a:p>
              </p:txBody>
            </p:sp>
            <p:cxnSp>
              <p:nvCxnSpPr>
                <p:cNvPr id="37" name="Straight Connector 36">
                  <a:extLst>
                    <a:ext uri="{FF2B5EF4-FFF2-40B4-BE49-F238E27FC236}">
                      <a16:creationId xmlns:a16="http://schemas.microsoft.com/office/drawing/2014/main" id="{9780100B-2A41-4639-B71A-C05F8004116D}"/>
                    </a:ext>
                  </a:extLst>
                </p:cNvPr>
                <p:cNvCxnSpPr>
                  <a:cxnSpLocks/>
                  <a:stCxn id="23" idx="2"/>
                  <a:endCxn id="17" idx="0"/>
                </p:cNvCxnSpPr>
                <p:nvPr/>
              </p:nvCxnSpPr>
              <p:spPr>
                <a:xfrm flipH="1">
                  <a:off x="3846710" y="4735996"/>
                  <a:ext cx="422807" cy="715515"/>
                </a:xfrm>
                <a:prstGeom prst="line">
                  <a:avLst/>
                </a:prstGeom>
                <a:ln w="19050"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pic>
              <p:nvPicPr>
                <p:cNvPr id="38" name="Picture 2" descr="Image result for backlog icon">
                  <a:extLst>
                    <a:ext uri="{FF2B5EF4-FFF2-40B4-BE49-F238E27FC236}">
                      <a16:creationId xmlns:a16="http://schemas.microsoft.com/office/drawing/2014/main" id="{7A251B55-8754-408E-B2CD-0AEA8013726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70589" y="3079968"/>
                  <a:ext cx="490360" cy="49036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backlog icon">
                  <a:extLst>
                    <a:ext uri="{FF2B5EF4-FFF2-40B4-BE49-F238E27FC236}">
                      <a16:creationId xmlns:a16="http://schemas.microsoft.com/office/drawing/2014/main" id="{9588E7E9-D0ED-4C23-A47A-EB96DBE4AD0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94938" y="3084183"/>
                  <a:ext cx="490360" cy="490361"/>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a:extLst>
                  <a:ext uri="{FF2B5EF4-FFF2-40B4-BE49-F238E27FC236}">
                    <a16:creationId xmlns:a16="http://schemas.microsoft.com/office/drawing/2014/main" id="{59A0D61A-AF6D-4017-8BDD-ED86A6C03909}"/>
                  </a:ext>
                </a:extLst>
              </p:cNvPr>
              <p:cNvPicPr>
                <a:picLocks noChangeAspect="1"/>
              </p:cNvPicPr>
              <p:nvPr/>
            </p:nvPicPr>
            <p:blipFill>
              <a:blip r:embed="rId15"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tretch>
                <a:fillRect/>
              </a:stretch>
            </p:blipFill>
            <p:spPr>
              <a:xfrm>
                <a:off x="1626488" y="3482281"/>
                <a:ext cx="409262" cy="409263"/>
              </a:xfrm>
              <a:prstGeom prst="rect">
                <a:avLst/>
              </a:prstGeom>
            </p:spPr>
          </p:pic>
        </p:grpSp>
      </p:grpSp>
      <p:grpSp>
        <p:nvGrpSpPr>
          <p:cNvPr id="2" name="Group 1">
            <a:extLst>
              <a:ext uri="{FF2B5EF4-FFF2-40B4-BE49-F238E27FC236}">
                <a16:creationId xmlns:a16="http://schemas.microsoft.com/office/drawing/2014/main" id="{C86FBF8A-0A39-4B9C-83C1-DCD4382432EA}"/>
              </a:ext>
            </a:extLst>
          </p:cNvPr>
          <p:cNvGrpSpPr/>
          <p:nvPr/>
        </p:nvGrpSpPr>
        <p:grpSpPr>
          <a:xfrm>
            <a:off x="8875187" y="2398237"/>
            <a:ext cx="2274085" cy="1445844"/>
            <a:chOff x="8875187" y="2547091"/>
            <a:chExt cx="2274085" cy="1445844"/>
          </a:xfrm>
        </p:grpSpPr>
        <p:sp>
          <p:nvSpPr>
            <p:cNvPr id="108" name="Flowchart: Predefined Process 107">
              <a:extLst>
                <a:ext uri="{FF2B5EF4-FFF2-40B4-BE49-F238E27FC236}">
                  <a16:creationId xmlns:a16="http://schemas.microsoft.com/office/drawing/2014/main" id="{C23C0D01-9501-42BD-AED9-5DC75BACCEE9}"/>
                </a:ext>
              </a:extLst>
            </p:cNvPr>
            <p:cNvSpPr/>
            <p:nvPr/>
          </p:nvSpPr>
          <p:spPr>
            <a:xfrm>
              <a:off x="8875187" y="2547091"/>
              <a:ext cx="2274085" cy="1445844"/>
            </a:xfrm>
            <a:prstGeom prst="flowChartPredefinedProcess">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600" dirty="0" err="1">
                <a:solidFill>
                  <a:schemeClr val="tx1"/>
                </a:solidFill>
              </a:endParaRPr>
            </a:p>
          </p:txBody>
        </p:sp>
        <p:pic>
          <p:nvPicPr>
            <p:cNvPr id="64" name="Picture 63">
              <a:extLst>
                <a:ext uri="{FF2B5EF4-FFF2-40B4-BE49-F238E27FC236}">
                  <a16:creationId xmlns:a16="http://schemas.microsoft.com/office/drawing/2014/main" id="{6DFFF477-BAE5-4962-8CA0-89B9737C0873}"/>
                </a:ext>
              </a:extLst>
            </p:cNvPr>
            <p:cNvPicPr>
              <a:picLocks noChangeAspect="1"/>
            </p:cNvPicPr>
            <p:nvPr/>
          </p:nvPicPr>
          <p:blipFill rotWithShape="1">
            <a:blip r:embed="rId16" cstate="print">
              <a:clrChange>
                <a:clrFrom>
                  <a:srgbClr val="F7F7F7"/>
                </a:clrFrom>
                <a:clrTo>
                  <a:srgbClr val="F7F7F7">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18206" t="8597" r="19393" b="8722"/>
            <a:stretch/>
          </p:blipFill>
          <p:spPr>
            <a:xfrm>
              <a:off x="9249354" y="2895972"/>
              <a:ext cx="954955" cy="842003"/>
            </a:xfrm>
            <a:prstGeom prst="rect">
              <a:avLst/>
            </a:prstGeom>
            <a:noFill/>
            <a:ln>
              <a:noFill/>
            </a:ln>
            <a:effectLst/>
          </p:spPr>
        </p:pic>
        <p:pic>
          <p:nvPicPr>
            <p:cNvPr id="82" name="Graphic 81" descr="Workflow">
              <a:extLst>
                <a:ext uri="{FF2B5EF4-FFF2-40B4-BE49-F238E27FC236}">
                  <a16:creationId xmlns:a16="http://schemas.microsoft.com/office/drawing/2014/main" id="{ADEEA36E-D90E-4305-8214-CDB72881BB9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016836" y="2833481"/>
              <a:ext cx="914400" cy="914400"/>
            </a:xfrm>
            <a:prstGeom prst="rect">
              <a:avLst/>
            </a:prstGeom>
          </p:spPr>
        </p:pic>
      </p:grpSp>
      <p:sp>
        <p:nvSpPr>
          <p:cNvPr id="59" name="Rectangle 58">
            <a:extLst>
              <a:ext uri="{FF2B5EF4-FFF2-40B4-BE49-F238E27FC236}">
                <a16:creationId xmlns:a16="http://schemas.microsoft.com/office/drawing/2014/main" id="{96122B7D-18FE-4AEA-964B-DCFDEFF4058B}"/>
              </a:ext>
            </a:extLst>
          </p:cNvPr>
          <p:cNvSpPr/>
          <p:nvPr/>
        </p:nvSpPr>
        <p:spPr>
          <a:xfrm>
            <a:off x="10977336" y="3319281"/>
            <a:ext cx="1088446" cy="727455"/>
          </a:xfrm>
          <a:prstGeom prst="rect">
            <a:avLst/>
          </a:prstGeom>
          <a:solidFill>
            <a:schemeClr val="bg1">
              <a:lumMod val="95000"/>
            </a:scheme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Final</a:t>
            </a:r>
          </a:p>
          <a:p>
            <a:pPr algn="ctr"/>
            <a:r>
              <a:rPr lang="en-US" sz="1200" b="1" dirty="0">
                <a:solidFill>
                  <a:schemeClr val="tx1"/>
                </a:solidFill>
              </a:rPr>
              <a:t>predictions &amp; coefficients</a:t>
            </a:r>
          </a:p>
        </p:txBody>
      </p:sp>
      <p:sp>
        <p:nvSpPr>
          <p:cNvPr id="60" name="Arrow: Right 59">
            <a:extLst>
              <a:ext uri="{FF2B5EF4-FFF2-40B4-BE49-F238E27FC236}">
                <a16:creationId xmlns:a16="http://schemas.microsoft.com/office/drawing/2014/main" id="{C5F92408-8E10-4EA2-A6B5-FBC5187D9293}"/>
              </a:ext>
            </a:extLst>
          </p:cNvPr>
          <p:cNvSpPr/>
          <p:nvPr/>
        </p:nvSpPr>
        <p:spPr>
          <a:xfrm>
            <a:off x="10428733" y="3562656"/>
            <a:ext cx="665553" cy="457374"/>
          </a:xfrm>
          <a:prstGeom prst="rightArrow">
            <a:avLst/>
          </a:prstGeom>
          <a:solidFill>
            <a:schemeClr val="bg1">
              <a:lumMod val="75000"/>
            </a:schemeClr>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prstClr val="black"/>
              </a:solidFill>
              <a:latin typeface="Calibri" panose="020F0502020204030204"/>
            </a:endParaRPr>
          </a:p>
        </p:txBody>
      </p:sp>
      <p:sp>
        <p:nvSpPr>
          <p:cNvPr id="109" name="Title 1">
            <a:extLst>
              <a:ext uri="{FF2B5EF4-FFF2-40B4-BE49-F238E27FC236}">
                <a16:creationId xmlns:a16="http://schemas.microsoft.com/office/drawing/2014/main" id="{E6C77954-C5C4-4806-8E3B-D47AFE59BA55}"/>
              </a:ext>
            </a:extLst>
          </p:cNvPr>
          <p:cNvSpPr txBox="1">
            <a:spLocks/>
          </p:cNvSpPr>
          <p:nvPr/>
        </p:nvSpPr>
        <p:spPr bwMode="auto">
          <a:xfrm>
            <a:off x="317635" y="234798"/>
            <a:ext cx="1137706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a:lstStyle>
          <a:p>
            <a:r>
              <a:rPr lang="en-US" sz="2400" b="1" kern="0" dirty="0">
                <a:latin typeface="Selawik" panose="020B0502040204020203" pitchFamily="34" charset="0"/>
              </a:rPr>
              <a:t>Integrated Algorithm</a:t>
            </a:r>
            <a:br>
              <a:rPr lang="en-US" sz="2400" b="1" kern="0" dirty="0">
                <a:latin typeface="Selawik" panose="020B0502040204020203" pitchFamily="34" charset="0"/>
              </a:rPr>
            </a:br>
            <a:r>
              <a:rPr lang="en-US" sz="2000" kern="0" dirty="0">
                <a:latin typeface="Selawik" panose="020B0502040204020203" pitchFamily="34" charset="0"/>
              </a:rPr>
              <a:t>captures impact from multiple factors to enable accurate sales attribution</a:t>
            </a:r>
            <a:endParaRPr lang="en-US" sz="2400" kern="0" dirty="0">
              <a:latin typeface="Selawik" panose="020B0502040204020203" pitchFamily="34" charset="0"/>
            </a:endParaRPr>
          </a:p>
        </p:txBody>
      </p:sp>
      <p:sp>
        <p:nvSpPr>
          <p:cNvPr id="113" name="TextBox 112">
            <a:extLst>
              <a:ext uri="{FF2B5EF4-FFF2-40B4-BE49-F238E27FC236}">
                <a16:creationId xmlns:a16="http://schemas.microsoft.com/office/drawing/2014/main" id="{853CD4FB-E479-4CBC-A84E-F4FFE2F356FE}"/>
              </a:ext>
            </a:extLst>
          </p:cNvPr>
          <p:cNvSpPr txBox="1"/>
          <p:nvPr/>
        </p:nvSpPr>
        <p:spPr>
          <a:xfrm>
            <a:off x="4711119" y="4383110"/>
            <a:ext cx="2853132" cy="430887"/>
          </a:xfrm>
          <a:prstGeom prst="rect">
            <a:avLst/>
          </a:prstGeom>
          <a:noFill/>
        </p:spPr>
        <p:txBody>
          <a:bodyPr wrap="square" rtlCol="0">
            <a:spAutoFit/>
          </a:bodyPr>
          <a:lstStyle/>
          <a:p>
            <a:pPr algn="ctr"/>
            <a:r>
              <a:rPr lang="en-US" sz="1100" dirty="0">
                <a:solidFill>
                  <a:srgbClr val="C00000"/>
                </a:solidFill>
              </a:rPr>
              <a:t>IA: Stepwise bidirectional regression</a:t>
            </a:r>
          </a:p>
          <a:p>
            <a:pPr algn="ctr"/>
            <a:r>
              <a:rPr lang="en-US" sz="1100" dirty="0">
                <a:solidFill>
                  <a:srgbClr val="C00000"/>
                </a:solidFill>
              </a:rPr>
              <a:t>Drug IA: Ridge regression</a:t>
            </a:r>
          </a:p>
        </p:txBody>
      </p:sp>
      <p:sp>
        <p:nvSpPr>
          <p:cNvPr id="114" name="TextBox 113">
            <a:extLst>
              <a:ext uri="{FF2B5EF4-FFF2-40B4-BE49-F238E27FC236}">
                <a16:creationId xmlns:a16="http://schemas.microsoft.com/office/drawing/2014/main" id="{A62BF585-C920-43FF-BEBF-A47319DCAB4E}"/>
              </a:ext>
            </a:extLst>
          </p:cNvPr>
          <p:cNvSpPr txBox="1"/>
          <p:nvPr/>
        </p:nvSpPr>
        <p:spPr>
          <a:xfrm>
            <a:off x="8580041" y="4383110"/>
            <a:ext cx="3205899" cy="430887"/>
          </a:xfrm>
          <a:prstGeom prst="rect">
            <a:avLst/>
          </a:prstGeom>
          <a:noFill/>
        </p:spPr>
        <p:txBody>
          <a:bodyPr wrap="square" rtlCol="0">
            <a:spAutoFit/>
          </a:bodyPr>
          <a:lstStyle/>
          <a:p>
            <a:pPr algn="ctr"/>
            <a:r>
              <a:rPr lang="en-US" sz="1100" dirty="0">
                <a:solidFill>
                  <a:srgbClr val="C00000"/>
                </a:solidFill>
              </a:rPr>
              <a:t>Key coefficients magnitude &amp; directionality should pass business intuition test</a:t>
            </a:r>
          </a:p>
        </p:txBody>
      </p:sp>
      <p:sp>
        <p:nvSpPr>
          <p:cNvPr id="66" name="Arrow: Right 65">
            <a:extLst>
              <a:ext uri="{FF2B5EF4-FFF2-40B4-BE49-F238E27FC236}">
                <a16:creationId xmlns:a16="http://schemas.microsoft.com/office/drawing/2014/main" id="{CFF17914-509B-4907-AA07-62B77C06DFBA}"/>
              </a:ext>
            </a:extLst>
          </p:cNvPr>
          <p:cNvSpPr/>
          <p:nvPr/>
        </p:nvSpPr>
        <p:spPr>
          <a:xfrm>
            <a:off x="8464715" y="2727617"/>
            <a:ext cx="665553" cy="457374"/>
          </a:xfrm>
          <a:prstGeom prst="rightArrow">
            <a:avLst/>
          </a:prstGeom>
          <a:solidFill>
            <a:schemeClr val="bg1">
              <a:lumMod val="75000"/>
            </a:schemeClr>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prstClr val="black"/>
              </a:solidFill>
              <a:latin typeface="Calibri" panose="020F0502020204030204"/>
            </a:endParaRPr>
          </a:p>
        </p:txBody>
      </p:sp>
      <p:grpSp>
        <p:nvGrpSpPr>
          <p:cNvPr id="67" name="Group 66">
            <a:extLst>
              <a:ext uri="{FF2B5EF4-FFF2-40B4-BE49-F238E27FC236}">
                <a16:creationId xmlns:a16="http://schemas.microsoft.com/office/drawing/2014/main" id="{75198584-46CD-4FE1-9AF3-3E57515BF959}"/>
              </a:ext>
            </a:extLst>
          </p:cNvPr>
          <p:cNvGrpSpPr/>
          <p:nvPr/>
        </p:nvGrpSpPr>
        <p:grpSpPr>
          <a:xfrm>
            <a:off x="7411528" y="2638568"/>
            <a:ext cx="1231681" cy="1172621"/>
            <a:chOff x="7526176" y="2330217"/>
            <a:chExt cx="1208469" cy="1182122"/>
          </a:xfrm>
        </p:grpSpPr>
        <p:sp>
          <p:nvSpPr>
            <p:cNvPr id="68" name="Rectangle 67">
              <a:extLst>
                <a:ext uri="{FF2B5EF4-FFF2-40B4-BE49-F238E27FC236}">
                  <a16:creationId xmlns:a16="http://schemas.microsoft.com/office/drawing/2014/main" id="{2389B88D-A7B4-4B3E-9882-6DC8531E19DC}"/>
                </a:ext>
              </a:extLst>
            </p:cNvPr>
            <p:cNvSpPr/>
            <p:nvPr/>
          </p:nvSpPr>
          <p:spPr>
            <a:xfrm>
              <a:off x="7526176" y="2330217"/>
              <a:ext cx="1208469" cy="1182122"/>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Initial prediction &amp; coefficients</a:t>
              </a:r>
              <a:endParaRPr lang="en-US" sz="1200" dirty="0">
                <a:solidFill>
                  <a:schemeClr val="tx1"/>
                </a:solidFill>
              </a:endParaRPr>
            </a:p>
          </p:txBody>
        </p:sp>
        <p:pic>
          <p:nvPicPr>
            <p:cNvPr id="69" name="Picture 68">
              <a:extLst>
                <a:ext uri="{FF2B5EF4-FFF2-40B4-BE49-F238E27FC236}">
                  <a16:creationId xmlns:a16="http://schemas.microsoft.com/office/drawing/2014/main" id="{CEC06A96-CF9B-450A-9D0B-B91251BBB227}"/>
                </a:ext>
              </a:extLst>
            </p:cNvPr>
            <p:cNvPicPr>
              <a:picLocks noChangeAspect="1"/>
            </p:cNvPicPr>
            <p:nvPr/>
          </p:nvPicPr>
          <p:blipFill>
            <a:blip r:embed="rId9">
              <a:grayscl/>
            </a:blip>
            <a:stretch>
              <a:fillRect/>
            </a:stretch>
          </p:blipFill>
          <p:spPr>
            <a:xfrm>
              <a:off x="7720411" y="2927773"/>
              <a:ext cx="781050" cy="533400"/>
            </a:xfrm>
            <a:prstGeom prst="rect">
              <a:avLst/>
            </a:prstGeom>
          </p:spPr>
        </p:pic>
      </p:grpSp>
      <p:sp>
        <p:nvSpPr>
          <p:cNvPr id="10" name="TextBox 9">
            <a:extLst>
              <a:ext uri="{FF2B5EF4-FFF2-40B4-BE49-F238E27FC236}">
                <a16:creationId xmlns:a16="http://schemas.microsoft.com/office/drawing/2014/main" id="{6EAC54BF-302A-4906-8720-777EF384B1FB}"/>
              </a:ext>
            </a:extLst>
          </p:cNvPr>
          <p:cNvSpPr txBox="1"/>
          <p:nvPr/>
        </p:nvSpPr>
        <p:spPr>
          <a:xfrm>
            <a:off x="3653510" y="6269981"/>
            <a:ext cx="4884980" cy="3080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400" dirty="0">
                <a:latin typeface="Abadi" panose="020B0604020104020204" pitchFamily="34" charset="0"/>
              </a:rPr>
              <a:t>IA Model Coefficients are refreshed quarterly </a:t>
            </a:r>
          </a:p>
        </p:txBody>
      </p:sp>
    </p:spTree>
    <p:extLst>
      <p:ext uri="{BB962C8B-B14F-4D97-AF65-F5344CB8AC3E}">
        <p14:creationId xmlns:p14="http://schemas.microsoft.com/office/powerpoint/2010/main" val="1567548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30">
            <a:extLst>
              <a:ext uri="{FF2B5EF4-FFF2-40B4-BE49-F238E27FC236}">
                <a16:creationId xmlns:a16="http://schemas.microsoft.com/office/drawing/2014/main" id="{B2A71EB8-664F-4D38-828A-4395E6B3060D}"/>
              </a:ext>
            </a:extLst>
          </p:cNvPr>
          <p:cNvGrpSpPr/>
          <p:nvPr/>
        </p:nvGrpSpPr>
        <p:grpSpPr>
          <a:xfrm>
            <a:off x="2100166" y="1893291"/>
            <a:ext cx="4040220" cy="619900"/>
            <a:chOff x="1270277" y="1280880"/>
            <a:chExt cx="2610439" cy="420745"/>
          </a:xfrm>
        </p:grpSpPr>
        <p:sp>
          <p:nvSpPr>
            <p:cNvPr id="31" name="Text Placeholder 3">
              <a:extLst>
                <a:ext uri="{FF2B5EF4-FFF2-40B4-BE49-F238E27FC236}">
                  <a16:creationId xmlns:a16="http://schemas.microsoft.com/office/drawing/2014/main" id="{92D07B3F-F6D1-4416-823F-83A71FA3B301}"/>
                </a:ext>
              </a:extLst>
            </p:cNvPr>
            <p:cNvSpPr txBox="1">
              <a:spLocks/>
            </p:cNvSpPr>
            <p:nvPr/>
          </p:nvSpPr>
          <p:spPr>
            <a:xfrm>
              <a:off x="1270277" y="1280880"/>
              <a:ext cx="789800" cy="167118"/>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Price Elasticity</a:t>
              </a:r>
            </a:p>
          </p:txBody>
        </p:sp>
        <p:sp>
          <p:nvSpPr>
            <p:cNvPr id="32" name="Text Placeholder 3">
              <a:extLst>
                <a:ext uri="{FF2B5EF4-FFF2-40B4-BE49-F238E27FC236}">
                  <a16:creationId xmlns:a16="http://schemas.microsoft.com/office/drawing/2014/main" id="{91C23E02-1B00-4938-AF11-0D1102742FDB}"/>
                </a:ext>
              </a:extLst>
            </p:cNvPr>
            <p:cNvSpPr txBox="1">
              <a:spLocks/>
            </p:cNvSpPr>
            <p:nvPr/>
          </p:nvSpPr>
          <p:spPr>
            <a:xfrm>
              <a:off x="1270277" y="1450948"/>
              <a:ext cx="2610439" cy="2506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Prices are splined into promotional and non promotional price based on a discount higher than 10% on Everyday Value (EDV)</a:t>
              </a:r>
            </a:p>
          </p:txBody>
        </p:sp>
      </p:grpSp>
      <p:sp>
        <p:nvSpPr>
          <p:cNvPr id="33" name="Footer Text">
            <a:extLst>
              <a:ext uri="{FF2B5EF4-FFF2-40B4-BE49-F238E27FC236}">
                <a16:creationId xmlns:a16="http://schemas.microsoft.com/office/drawing/2014/main" id="{A0187954-BE95-4DEB-ACCD-EF0915EA575C}"/>
              </a:ext>
            </a:extLst>
          </p:cNvPr>
          <p:cNvSpPr txBox="1"/>
          <p:nvPr/>
        </p:nvSpPr>
        <p:spPr>
          <a:xfrm>
            <a:off x="329610" y="5789260"/>
            <a:ext cx="11532780" cy="800219"/>
          </a:xfrm>
          <a:prstGeom prst="rect">
            <a:avLst/>
          </a:prstGeom>
          <a:noFill/>
        </p:spPr>
        <p:txBody>
          <a:bodyPr wrap="square" lIns="0" tIns="0" rIns="0" bIns="0" rtlCol="0">
            <a:spAutoFit/>
          </a:bodyPr>
          <a:lstStyle/>
          <a:p>
            <a:pPr algn="ctr"/>
            <a:r>
              <a:rPr lang="en-US" sz="1100" b="1" dirty="0">
                <a:solidFill>
                  <a:schemeClr val="tx1">
                    <a:lumMod val="50000"/>
                    <a:lumOff val="50000"/>
                  </a:schemeClr>
                </a:solidFill>
              </a:rPr>
              <a:t>EDV</a:t>
            </a:r>
            <a:r>
              <a:rPr lang="en-US" sz="1100" dirty="0">
                <a:solidFill>
                  <a:schemeClr val="tx1">
                    <a:lumMod val="50000"/>
                    <a:lumOff val="50000"/>
                  </a:schemeClr>
                </a:solidFill>
              </a:rPr>
              <a:t> (Everyday Value) is calculated as the 95</a:t>
            </a:r>
            <a:r>
              <a:rPr lang="en-US" sz="1100" baseline="30000" dirty="0">
                <a:solidFill>
                  <a:schemeClr val="tx1">
                    <a:lumMod val="50000"/>
                    <a:lumOff val="50000"/>
                  </a:schemeClr>
                </a:solidFill>
              </a:rPr>
              <a:t>th</a:t>
            </a:r>
            <a:r>
              <a:rPr lang="en-US" sz="1100" dirty="0">
                <a:solidFill>
                  <a:schemeClr val="tx1">
                    <a:lumMod val="50000"/>
                    <a:lumOff val="50000"/>
                  </a:schemeClr>
                </a:solidFill>
              </a:rPr>
              <a:t> percentile price at an Account/Product/Year level.</a:t>
            </a:r>
          </a:p>
          <a:p>
            <a:pPr algn="ctr"/>
            <a:r>
              <a:rPr lang="en-US" sz="1100" dirty="0">
                <a:solidFill>
                  <a:schemeClr val="tx1">
                    <a:lumMod val="50000"/>
                    <a:lumOff val="50000"/>
                  </a:schemeClr>
                </a:solidFill>
              </a:rPr>
              <a:t>It is an estimate of Perception price that a customer would expect for a product from any retailer.</a:t>
            </a:r>
          </a:p>
          <a:p>
            <a:pPr algn="ctr"/>
            <a:endParaRPr lang="en-US" sz="1000" dirty="0">
              <a:solidFill>
                <a:schemeClr val="tx1">
                  <a:lumMod val="50000"/>
                  <a:lumOff val="50000"/>
                </a:schemeClr>
              </a:solidFill>
            </a:endParaRPr>
          </a:p>
          <a:p>
            <a:r>
              <a:rPr lang="en-US" sz="1000" b="1" dirty="0">
                <a:solidFill>
                  <a:srgbClr val="00B050"/>
                </a:solidFill>
              </a:rPr>
              <a:t>* Positive lift</a:t>
            </a:r>
          </a:p>
          <a:p>
            <a:r>
              <a:rPr lang="en-US" sz="1000" b="1" dirty="0">
                <a:solidFill>
                  <a:srgbClr val="C00000"/>
                </a:solidFill>
              </a:rPr>
              <a:t>* Negative lift</a:t>
            </a:r>
          </a:p>
        </p:txBody>
      </p:sp>
      <p:cxnSp>
        <p:nvCxnSpPr>
          <p:cNvPr id="34" name="Straight Line buttom">
            <a:extLst>
              <a:ext uri="{FF2B5EF4-FFF2-40B4-BE49-F238E27FC236}">
                <a16:creationId xmlns:a16="http://schemas.microsoft.com/office/drawing/2014/main" id="{7B3FB6E2-C3C8-4B82-9141-2094F3A0A543}"/>
              </a:ext>
            </a:extLst>
          </p:cNvPr>
          <p:cNvCxnSpPr>
            <a:cxnSpLocks/>
          </p:cNvCxnSpPr>
          <p:nvPr/>
        </p:nvCxnSpPr>
        <p:spPr>
          <a:xfrm>
            <a:off x="2209799" y="5684685"/>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35" name="Group 33">
            <a:extLst>
              <a:ext uri="{FF2B5EF4-FFF2-40B4-BE49-F238E27FC236}">
                <a16:creationId xmlns:a16="http://schemas.microsoft.com/office/drawing/2014/main" id="{00CE6013-E322-4BD2-A0AA-82D9E026D295}"/>
              </a:ext>
            </a:extLst>
          </p:cNvPr>
          <p:cNvGrpSpPr/>
          <p:nvPr/>
        </p:nvGrpSpPr>
        <p:grpSpPr>
          <a:xfrm>
            <a:off x="6986657" y="1852189"/>
            <a:ext cx="4070775" cy="891158"/>
            <a:chOff x="5225418" y="1288096"/>
            <a:chExt cx="2630181" cy="604857"/>
          </a:xfrm>
        </p:grpSpPr>
        <p:sp>
          <p:nvSpPr>
            <p:cNvPr id="36" name="Text Placeholder 3">
              <a:extLst>
                <a:ext uri="{FF2B5EF4-FFF2-40B4-BE49-F238E27FC236}">
                  <a16:creationId xmlns:a16="http://schemas.microsoft.com/office/drawing/2014/main" id="{FA41F642-2589-424F-9E8D-A3F2E8E56CA2}"/>
                </a:ext>
              </a:extLst>
            </p:cNvPr>
            <p:cNvSpPr txBox="1">
              <a:spLocks/>
            </p:cNvSpPr>
            <p:nvPr/>
          </p:nvSpPr>
          <p:spPr>
            <a:xfrm>
              <a:off x="5225418" y="1288096"/>
              <a:ext cx="1005022" cy="167118"/>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Value of the Week</a:t>
              </a:r>
            </a:p>
          </p:txBody>
        </p:sp>
        <p:sp>
          <p:nvSpPr>
            <p:cNvPr id="37" name="Text Placeholder 3">
              <a:extLst>
                <a:ext uri="{FF2B5EF4-FFF2-40B4-BE49-F238E27FC236}">
                  <a16:creationId xmlns:a16="http://schemas.microsoft.com/office/drawing/2014/main" id="{E724DB2D-5E6B-47DE-B78D-BEDD96B65FCA}"/>
                </a:ext>
              </a:extLst>
            </p:cNvPr>
            <p:cNvSpPr txBox="1">
              <a:spLocks/>
            </p:cNvSpPr>
            <p:nvPr/>
          </p:nvSpPr>
          <p:spPr>
            <a:xfrm>
              <a:off x="5225418" y="1491869"/>
              <a:ext cx="2630181" cy="40108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defTabSz="914400">
                <a:spcBef>
                  <a:spcPct val="20000"/>
                </a:spcBef>
                <a:buFont typeface="Arial" panose="020B0604020202020204" pitchFamily="34" charset="0"/>
                <a:buChar char="•"/>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Seasonality and temperature variations by region</a:t>
              </a:r>
            </a:p>
            <a:p>
              <a:pPr marL="171450" lvl="0" indent="-171450" algn="l" defTabSz="914400">
                <a:spcBef>
                  <a:spcPct val="20000"/>
                </a:spcBef>
                <a:buFont typeface="Arial" panose="020B0604020202020204" pitchFamily="34" charset="0"/>
                <a:buChar char="•"/>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Performance of product sales during the holiday period (including the pre &amp; post holiday weeks)</a:t>
              </a:r>
            </a:p>
          </p:txBody>
        </p:sp>
      </p:grpSp>
      <p:grpSp>
        <p:nvGrpSpPr>
          <p:cNvPr id="57" name="Group 30">
            <a:extLst>
              <a:ext uri="{FF2B5EF4-FFF2-40B4-BE49-F238E27FC236}">
                <a16:creationId xmlns:a16="http://schemas.microsoft.com/office/drawing/2014/main" id="{8D46F9C5-8C06-4433-9663-CF810A59A9E1}"/>
              </a:ext>
            </a:extLst>
          </p:cNvPr>
          <p:cNvGrpSpPr/>
          <p:nvPr/>
        </p:nvGrpSpPr>
        <p:grpSpPr>
          <a:xfrm>
            <a:off x="2122072" y="2890466"/>
            <a:ext cx="4040220" cy="1273276"/>
            <a:chOff x="1270277" y="1280880"/>
            <a:chExt cx="2610439" cy="864210"/>
          </a:xfrm>
        </p:grpSpPr>
        <p:sp>
          <p:nvSpPr>
            <p:cNvPr id="58" name="Text Placeholder 3">
              <a:extLst>
                <a:ext uri="{FF2B5EF4-FFF2-40B4-BE49-F238E27FC236}">
                  <a16:creationId xmlns:a16="http://schemas.microsoft.com/office/drawing/2014/main" id="{A8427E7A-EC25-41E1-B8D4-43B883D5680B}"/>
                </a:ext>
              </a:extLst>
            </p:cNvPr>
            <p:cNvSpPr txBox="1">
              <a:spLocks/>
            </p:cNvSpPr>
            <p:nvPr/>
          </p:nvSpPr>
          <p:spPr>
            <a:xfrm>
              <a:off x="1270277" y="1280880"/>
              <a:ext cx="536421" cy="16711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1600" b="1" dirty="0">
                  <a:solidFill>
                    <a:srgbClr val="008000"/>
                  </a:solidFill>
                  <a:latin typeface="Calibri" panose="020F0502020204030204" pitchFamily="34" charset="0"/>
                  <a:cs typeface="Calibri" panose="020F0502020204030204" pitchFamily="34" charset="0"/>
                </a:rPr>
                <a:t>Execution</a:t>
              </a:r>
              <a:endParaRPr kumimoji="0" lang="en-US" sz="1600" b="1" i="0" u="none" strike="noStrike" kern="120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endParaRPr>
            </a:p>
          </p:txBody>
        </p:sp>
        <p:sp>
          <p:nvSpPr>
            <p:cNvPr id="59" name="Text Placeholder 3">
              <a:extLst>
                <a:ext uri="{FF2B5EF4-FFF2-40B4-BE49-F238E27FC236}">
                  <a16:creationId xmlns:a16="http://schemas.microsoft.com/office/drawing/2014/main" id="{710230A3-52AA-4078-822E-81283E7109AE}"/>
                </a:ext>
              </a:extLst>
            </p:cNvPr>
            <p:cNvSpPr txBox="1">
              <a:spLocks/>
            </p:cNvSpPr>
            <p:nvPr/>
          </p:nvSpPr>
          <p:spPr>
            <a:xfrm>
              <a:off x="1270277" y="1443196"/>
              <a:ext cx="2610439" cy="70189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Impact of in-store product execution, based on </a:t>
              </a:r>
            </a:p>
            <a:p>
              <a:pPr marL="171450" lvl="0" indent="-171450" algn="l" defTabSz="914400">
                <a:spcBef>
                  <a:spcPct val="20000"/>
                </a:spcBef>
                <a:buFont typeface="Arial" panose="020B0604020202020204" pitchFamily="34" charset="0"/>
                <a:buChar char="•"/>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 Cases on display</a:t>
              </a:r>
            </a:p>
            <a:p>
              <a:pPr marL="171450" lvl="0" indent="-171450" algn="l" defTabSz="914400">
                <a:spcBef>
                  <a:spcPct val="20000"/>
                </a:spcBef>
                <a:buFont typeface="Arial" panose="020B0604020202020204" pitchFamily="34" charset="0"/>
                <a:buChar char="•"/>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 stores in which product was on display</a:t>
              </a:r>
            </a:p>
            <a:p>
              <a:pPr marL="171450" lvl="0" indent="-171450" algn="l" defTabSz="914400">
                <a:spcBef>
                  <a:spcPct val="20000"/>
                </a:spcBef>
                <a:buFont typeface="Arial" panose="020B0604020202020204" pitchFamily="34" charset="0"/>
                <a:buChar char="•"/>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Execution level threshold based on national execution standards</a:t>
              </a:r>
            </a:p>
          </p:txBody>
        </p:sp>
      </p:grpSp>
      <p:grpSp>
        <p:nvGrpSpPr>
          <p:cNvPr id="60" name="Group 33">
            <a:extLst>
              <a:ext uri="{FF2B5EF4-FFF2-40B4-BE49-F238E27FC236}">
                <a16:creationId xmlns:a16="http://schemas.microsoft.com/office/drawing/2014/main" id="{D48A4851-3062-4016-859D-C4B46AC75F3D}"/>
              </a:ext>
            </a:extLst>
          </p:cNvPr>
          <p:cNvGrpSpPr/>
          <p:nvPr/>
        </p:nvGrpSpPr>
        <p:grpSpPr>
          <a:xfrm>
            <a:off x="7065901" y="3015689"/>
            <a:ext cx="4070775" cy="660075"/>
            <a:chOff x="5225418" y="1280880"/>
            <a:chExt cx="2630181" cy="313122"/>
          </a:xfrm>
        </p:grpSpPr>
        <p:sp>
          <p:nvSpPr>
            <p:cNvPr id="61" name="Text Placeholder 3">
              <a:extLst>
                <a:ext uri="{FF2B5EF4-FFF2-40B4-BE49-F238E27FC236}">
                  <a16:creationId xmlns:a16="http://schemas.microsoft.com/office/drawing/2014/main" id="{50B71DD0-149F-4CF3-A1D3-D2DBCA2E574D}"/>
                </a:ext>
              </a:extLst>
            </p:cNvPr>
            <p:cNvSpPr txBox="1">
              <a:spLocks/>
            </p:cNvSpPr>
            <p:nvPr/>
          </p:nvSpPr>
          <p:spPr>
            <a:xfrm>
              <a:off x="5225418" y="1280880"/>
              <a:ext cx="942962" cy="11680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accent4"/>
                  </a:solidFill>
                  <a:effectLst/>
                  <a:uLnTx/>
                  <a:uFillTx/>
                  <a:latin typeface="Calibri" panose="020F0502020204030204" pitchFamily="34" charset="0"/>
                  <a:cs typeface="Calibri" panose="020F0502020204030204" pitchFamily="34" charset="0"/>
                </a:rPr>
                <a:t>Product Portfolio</a:t>
              </a:r>
            </a:p>
          </p:txBody>
        </p:sp>
        <p:sp>
          <p:nvSpPr>
            <p:cNvPr id="62" name="Text Placeholder 3">
              <a:extLst>
                <a:ext uri="{FF2B5EF4-FFF2-40B4-BE49-F238E27FC236}">
                  <a16:creationId xmlns:a16="http://schemas.microsoft.com/office/drawing/2014/main" id="{76CD532E-C889-4753-A571-60B13DD89547}"/>
                </a:ext>
              </a:extLst>
            </p:cNvPr>
            <p:cNvSpPr txBox="1">
              <a:spLocks/>
            </p:cNvSpPr>
            <p:nvPr/>
          </p:nvSpPr>
          <p:spPr>
            <a:xfrm>
              <a:off x="5225418" y="1418801"/>
              <a:ext cx="2630181" cy="17520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Cannibalization due to the price variations of competitor products, intra products and price in cross-retail stores</a:t>
              </a:r>
            </a:p>
          </p:txBody>
        </p:sp>
      </p:grpSp>
      <p:grpSp>
        <p:nvGrpSpPr>
          <p:cNvPr id="65" name="Group 30">
            <a:extLst>
              <a:ext uri="{FF2B5EF4-FFF2-40B4-BE49-F238E27FC236}">
                <a16:creationId xmlns:a16="http://schemas.microsoft.com/office/drawing/2014/main" id="{28509068-9082-4A89-8DC4-44A1C83348D3}"/>
              </a:ext>
            </a:extLst>
          </p:cNvPr>
          <p:cNvGrpSpPr/>
          <p:nvPr/>
        </p:nvGrpSpPr>
        <p:grpSpPr>
          <a:xfrm>
            <a:off x="2122072" y="4440410"/>
            <a:ext cx="4040220" cy="899092"/>
            <a:chOff x="1270277" y="1280880"/>
            <a:chExt cx="2610439" cy="610241"/>
          </a:xfrm>
        </p:grpSpPr>
        <p:sp>
          <p:nvSpPr>
            <p:cNvPr id="66" name="Text Placeholder 3">
              <a:extLst>
                <a:ext uri="{FF2B5EF4-FFF2-40B4-BE49-F238E27FC236}">
                  <a16:creationId xmlns:a16="http://schemas.microsoft.com/office/drawing/2014/main" id="{69D652DC-F0D7-4787-8903-A18313C90D04}"/>
                </a:ext>
              </a:extLst>
            </p:cNvPr>
            <p:cNvSpPr txBox="1">
              <a:spLocks/>
            </p:cNvSpPr>
            <p:nvPr/>
          </p:nvSpPr>
          <p:spPr>
            <a:xfrm>
              <a:off x="1270277" y="1280880"/>
              <a:ext cx="418929" cy="16711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Feature</a:t>
              </a:r>
            </a:p>
          </p:txBody>
        </p:sp>
        <p:sp>
          <p:nvSpPr>
            <p:cNvPr id="67" name="Text Placeholder 3">
              <a:extLst>
                <a:ext uri="{FF2B5EF4-FFF2-40B4-BE49-F238E27FC236}">
                  <a16:creationId xmlns:a16="http://schemas.microsoft.com/office/drawing/2014/main" id="{2F6232BD-D098-414D-A4A0-415856D43F47}"/>
                </a:ext>
              </a:extLst>
            </p:cNvPr>
            <p:cNvSpPr txBox="1">
              <a:spLocks/>
            </p:cNvSpPr>
            <p:nvPr/>
          </p:nvSpPr>
          <p:spPr>
            <a:xfrm>
              <a:off x="1270277" y="1464971"/>
              <a:ext cx="2610439" cy="42615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Impact of</a:t>
              </a:r>
            </a:p>
            <a:p>
              <a:pPr marL="171450" lvl="0" indent="-171450" algn="l" defTabSz="914400">
                <a:spcBef>
                  <a:spcPct val="20000"/>
                </a:spcBef>
                <a:buFont typeface="Arial" panose="020B0604020202020204" pitchFamily="34" charset="0"/>
                <a:buChar char="•"/>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 stores in which a product is on an advertisement</a:t>
              </a:r>
            </a:p>
            <a:p>
              <a:pPr marL="171450" lvl="0" indent="-171450" algn="l" defTabSz="914400">
                <a:spcBef>
                  <a:spcPct val="20000"/>
                </a:spcBef>
                <a:buFont typeface="Arial" panose="020B0604020202020204" pitchFamily="34" charset="0"/>
                <a:buChar char="•"/>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Position of advertisement (front/middle/back of a pamphlet)</a:t>
              </a:r>
            </a:p>
          </p:txBody>
        </p:sp>
      </p:grpSp>
      <p:grpSp>
        <p:nvGrpSpPr>
          <p:cNvPr id="68" name="Group 33">
            <a:extLst>
              <a:ext uri="{FF2B5EF4-FFF2-40B4-BE49-F238E27FC236}">
                <a16:creationId xmlns:a16="http://schemas.microsoft.com/office/drawing/2014/main" id="{23D8FE33-7B5B-4870-BC71-CE2FE1258849}"/>
              </a:ext>
            </a:extLst>
          </p:cNvPr>
          <p:cNvGrpSpPr/>
          <p:nvPr/>
        </p:nvGrpSpPr>
        <p:grpSpPr>
          <a:xfrm>
            <a:off x="7065901" y="4453160"/>
            <a:ext cx="4070775" cy="877147"/>
            <a:chOff x="5225418" y="1280880"/>
            <a:chExt cx="2630181" cy="595346"/>
          </a:xfrm>
        </p:grpSpPr>
        <p:sp>
          <p:nvSpPr>
            <p:cNvPr id="69" name="Text Placeholder 3">
              <a:extLst>
                <a:ext uri="{FF2B5EF4-FFF2-40B4-BE49-F238E27FC236}">
                  <a16:creationId xmlns:a16="http://schemas.microsoft.com/office/drawing/2014/main" id="{68F86616-A418-4E07-A9CA-36F8990E8617}"/>
                </a:ext>
              </a:extLst>
            </p:cNvPr>
            <p:cNvSpPr txBox="1">
              <a:spLocks/>
            </p:cNvSpPr>
            <p:nvPr/>
          </p:nvSpPr>
          <p:spPr>
            <a:xfrm>
              <a:off x="5225418" y="1280880"/>
              <a:ext cx="821161" cy="167118"/>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accent4"/>
                  </a:solidFill>
                  <a:effectLst/>
                  <a:uLnTx/>
                  <a:uFillTx/>
                  <a:latin typeface="Calibri" panose="020F0502020204030204" pitchFamily="34" charset="0"/>
                  <a:cs typeface="Calibri" panose="020F0502020204030204" pitchFamily="34" charset="0"/>
                </a:rPr>
                <a:t>Pantry Loading</a:t>
              </a:r>
            </a:p>
          </p:txBody>
        </p:sp>
        <p:sp>
          <p:nvSpPr>
            <p:cNvPr id="70" name="Text Placeholder 3">
              <a:extLst>
                <a:ext uri="{FF2B5EF4-FFF2-40B4-BE49-F238E27FC236}">
                  <a16:creationId xmlns:a16="http://schemas.microsoft.com/office/drawing/2014/main" id="{2A948C34-217B-43E5-953A-A7744C108A5E}"/>
                </a:ext>
              </a:extLst>
            </p:cNvPr>
            <p:cNvSpPr txBox="1">
              <a:spLocks/>
            </p:cNvSpPr>
            <p:nvPr/>
          </p:nvSpPr>
          <p:spPr>
            <a:xfrm>
              <a:off x="5225418" y="1475143"/>
              <a:ext cx="2630181" cy="40108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Loss in volume in subsequent weeks, due to customers stockpiling products in deep discount weeks.</a:t>
              </a:r>
            </a:p>
            <a:p>
              <a:pPr marL="171450" lvl="0" indent="-171450" algn="l" defTabSz="914400">
                <a:spcBef>
                  <a:spcPct val="20000"/>
                </a:spcBef>
                <a:buFont typeface="Arial" panose="020B0604020202020204" pitchFamily="34" charset="0"/>
                <a:buChar char="•"/>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Deep discount: discount higher than 25% of EDV</a:t>
              </a:r>
            </a:p>
          </p:txBody>
        </p:sp>
      </p:grpSp>
      <p:pic>
        <p:nvPicPr>
          <p:cNvPr id="85" name="Graphic 84">
            <a:extLst>
              <a:ext uri="{FF2B5EF4-FFF2-40B4-BE49-F238E27FC236}">
                <a16:creationId xmlns:a16="http://schemas.microsoft.com/office/drawing/2014/main" id="{86AFACEE-3C41-4C6A-BE6E-3C3E9BD0C5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7126" y="4711927"/>
            <a:ext cx="457024" cy="457024"/>
          </a:xfrm>
          <a:prstGeom prst="rect">
            <a:avLst/>
          </a:prstGeom>
        </p:spPr>
      </p:pic>
      <p:pic>
        <p:nvPicPr>
          <p:cNvPr id="86" name="Graphic 85">
            <a:extLst>
              <a:ext uri="{FF2B5EF4-FFF2-40B4-BE49-F238E27FC236}">
                <a16:creationId xmlns:a16="http://schemas.microsoft.com/office/drawing/2014/main" id="{C5391B21-A750-4820-8107-3B415AC6CD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85585" y="3121389"/>
            <a:ext cx="457024" cy="457024"/>
          </a:xfrm>
          <a:prstGeom prst="rect">
            <a:avLst/>
          </a:prstGeom>
        </p:spPr>
      </p:pic>
      <p:pic>
        <p:nvPicPr>
          <p:cNvPr id="87" name="Graphic 86">
            <a:extLst>
              <a:ext uri="{FF2B5EF4-FFF2-40B4-BE49-F238E27FC236}">
                <a16:creationId xmlns:a16="http://schemas.microsoft.com/office/drawing/2014/main" id="{E8F9FA93-40EC-4D55-BBE2-64DF3B7608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41755" y="3169338"/>
            <a:ext cx="457024" cy="457024"/>
          </a:xfrm>
          <a:prstGeom prst="rect">
            <a:avLst/>
          </a:prstGeom>
        </p:spPr>
      </p:pic>
      <p:pic>
        <p:nvPicPr>
          <p:cNvPr id="88" name="Graphic 87">
            <a:extLst>
              <a:ext uri="{FF2B5EF4-FFF2-40B4-BE49-F238E27FC236}">
                <a16:creationId xmlns:a16="http://schemas.microsoft.com/office/drawing/2014/main" id="{318A43E5-893D-4803-9A12-0D0456FD5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41755" y="2007370"/>
            <a:ext cx="457025" cy="457025"/>
          </a:xfrm>
          <a:prstGeom prst="rect">
            <a:avLst/>
          </a:prstGeom>
        </p:spPr>
      </p:pic>
      <p:pic>
        <p:nvPicPr>
          <p:cNvPr id="89" name="Graphic 88">
            <a:extLst>
              <a:ext uri="{FF2B5EF4-FFF2-40B4-BE49-F238E27FC236}">
                <a16:creationId xmlns:a16="http://schemas.microsoft.com/office/drawing/2014/main" id="{1E244BDF-4431-4835-99D7-8CAEB3B788C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85585" y="2113730"/>
            <a:ext cx="457024" cy="457024"/>
          </a:xfrm>
          <a:prstGeom prst="rect">
            <a:avLst/>
          </a:prstGeom>
        </p:spPr>
      </p:pic>
      <p:pic>
        <p:nvPicPr>
          <p:cNvPr id="90" name="Graphic 89">
            <a:extLst>
              <a:ext uri="{FF2B5EF4-FFF2-40B4-BE49-F238E27FC236}">
                <a16:creationId xmlns:a16="http://schemas.microsoft.com/office/drawing/2014/main" id="{1C013CC4-0C15-4DDE-9FBA-1B585F26B9E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41755" y="4693502"/>
            <a:ext cx="457024" cy="457024"/>
          </a:xfrm>
          <a:prstGeom prst="rect">
            <a:avLst/>
          </a:prstGeom>
        </p:spPr>
      </p:pic>
      <p:sp>
        <p:nvSpPr>
          <p:cNvPr id="29" name="Title 1">
            <a:extLst>
              <a:ext uri="{FF2B5EF4-FFF2-40B4-BE49-F238E27FC236}">
                <a16:creationId xmlns:a16="http://schemas.microsoft.com/office/drawing/2014/main" id="{01F892A0-80FE-44D5-B4E0-67FB08DAFFD7}"/>
              </a:ext>
            </a:extLst>
          </p:cNvPr>
          <p:cNvSpPr txBox="1">
            <a:spLocks/>
          </p:cNvSpPr>
          <p:nvPr/>
        </p:nvSpPr>
        <p:spPr bwMode="auto">
          <a:xfrm>
            <a:off x="317635" y="234798"/>
            <a:ext cx="1137706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a:lstStyle>
          <a:p>
            <a:r>
              <a:rPr lang="en-US" sz="2400" b="1" dirty="0">
                <a:latin typeface="Selawik" panose="020B0502040204020203" pitchFamily="34" charset="0"/>
              </a:rPr>
              <a:t>Data treatment and variable transformation</a:t>
            </a:r>
            <a:br>
              <a:rPr lang="en-US" sz="2400" b="1" kern="0" dirty="0">
                <a:latin typeface="Selawik" panose="020B0502040204020203" pitchFamily="34" charset="0"/>
              </a:rPr>
            </a:br>
            <a:r>
              <a:rPr lang="en-US" sz="2000" dirty="0">
                <a:latin typeface="Selawik" panose="020B0502040204020203" pitchFamily="34" charset="0"/>
              </a:rPr>
              <a:t>help to effectively capture the contribution of each factor</a:t>
            </a:r>
            <a:endParaRPr lang="en-US" sz="2400" kern="0" dirty="0">
              <a:latin typeface="Selawik" panose="020B0502040204020203" pitchFamily="34" charset="0"/>
            </a:endParaRPr>
          </a:p>
        </p:txBody>
      </p:sp>
    </p:spTree>
    <p:extLst>
      <p:ext uri="{BB962C8B-B14F-4D97-AF65-F5344CB8AC3E}">
        <p14:creationId xmlns:p14="http://schemas.microsoft.com/office/powerpoint/2010/main" val="1429268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B47A659-32E8-4C0C-9987-43167F3D55C1}"/>
              </a:ext>
            </a:extLst>
          </p:cNvPr>
          <p:cNvSpPr/>
          <p:nvPr/>
        </p:nvSpPr>
        <p:spPr>
          <a:xfrm>
            <a:off x="7137868" y="2673442"/>
            <a:ext cx="4650475" cy="34931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21" name="Rectangle 20">
            <a:extLst>
              <a:ext uri="{FF2B5EF4-FFF2-40B4-BE49-F238E27FC236}">
                <a16:creationId xmlns:a16="http://schemas.microsoft.com/office/drawing/2014/main" id="{4D6EB2C0-4123-4982-9BBC-D9D8A118DB31}"/>
              </a:ext>
            </a:extLst>
          </p:cNvPr>
          <p:cNvSpPr/>
          <p:nvPr/>
        </p:nvSpPr>
        <p:spPr>
          <a:xfrm>
            <a:off x="7137868" y="4077093"/>
            <a:ext cx="4673803" cy="34931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5" name="Rectangle 14">
            <a:extLst>
              <a:ext uri="{FF2B5EF4-FFF2-40B4-BE49-F238E27FC236}">
                <a16:creationId xmlns:a16="http://schemas.microsoft.com/office/drawing/2014/main" id="{DA48C7D2-49F9-4067-9A14-3E72E32704F7}"/>
              </a:ext>
            </a:extLst>
          </p:cNvPr>
          <p:cNvSpPr/>
          <p:nvPr/>
        </p:nvSpPr>
        <p:spPr>
          <a:xfrm>
            <a:off x="317635" y="2525952"/>
            <a:ext cx="5778365" cy="350099"/>
          </a:xfrm>
          <a:prstGeom prst="rect">
            <a:avLst/>
          </a:prstGeom>
          <a:solidFill>
            <a:srgbClr val="006666"/>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4" name="Rectangle 13">
            <a:extLst>
              <a:ext uri="{FF2B5EF4-FFF2-40B4-BE49-F238E27FC236}">
                <a16:creationId xmlns:a16="http://schemas.microsoft.com/office/drawing/2014/main" id="{0E8A6B91-83DA-40E3-A933-39369E20BD0C}"/>
              </a:ext>
            </a:extLst>
          </p:cNvPr>
          <p:cNvSpPr/>
          <p:nvPr/>
        </p:nvSpPr>
        <p:spPr>
          <a:xfrm>
            <a:off x="317635" y="2902227"/>
            <a:ext cx="5778365" cy="2808272"/>
          </a:xfrm>
          <a:prstGeom prst="rect">
            <a:avLst/>
          </a:prstGeom>
          <a:solidFill>
            <a:schemeClr val="bg2">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8" name="Rectangle 7">
            <a:extLst>
              <a:ext uri="{FF2B5EF4-FFF2-40B4-BE49-F238E27FC236}">
                <a16:creationId xmlns:a16="http://schemas.microsoft.com/office/drawing/2014/main" id="{4E3C16A9-75DF-4EB7-8A71-707803A6F6B5}"/>
              </a:ext>
            </a:extLst>
          </p:cNvPr>
          <p:cNvSpPr/>
          <p:nvPr/>
        </p:nvSpPr>
        <p:spPr>
          <a:xfrm>
            <a:off x="2420752" y="6140919"/>
            <a:ext cx="7170823" cy="369332"/>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2" name="Title 1">
            <a:extLst>
              <a:ext uri="{FF2B5EF4-FFF2-40B4-BE49-F238E27FC236}">
                <a16:creationId xmlns:a16="http://schemas.microsoft.com/office/drawing/2014/main" id="{A750FF06-98C7-446B-AF18-3F08882AB2D1}"/>
              </a:ext>
            </a:extLst>
          </p:cNvPr>
          <p:cNvSpPr>
            <a:spLocks noGrp="1"/>
          </p:cNvSpPr>
          <p:nvPr>
            <p:ph type="title"/>
          </p:nvPr>
        </p:nvSpPr>
        <p:spPr>
          <a:xfrm>
            <a:off x="317635" y="234798"/>
            <a:ext cx="11377060" cy="677108"/>
          </a:xfrm>
        </p:spPr>
        <p:txBody>
          <a:bodyPr/>
          <a:lstStyle/>
          <a:p>
            <a:r>
              <a:rPr lang="en-US" sz="2400" b="1" dirty="0">
                <a:latin typeface="Selawik" panose="020B0502040204020203" pitchFamily="34" charset="0"/>
              </a:rPr>
              <a:t>Automatic feature selection </a:t>
            </a:r>
            <a:br>
              <a:rPr lang="en-US" sz="2400" b="1" dirty="0">
                <a:latin typeface="Selawik" panose="020B0502040204020203" pitchFamily="34" charset="0"/>
              </a:rPr>
            </a:br>
            <a:r>
              <a:rPr lang="en-US" sz="2000" dirty="0">
                <a:latin typeface="Selawik" panose="020B0502040204020203" pitchFamily="34" charset="0"/>
              </a:rPr>
              <a:t>using stepwise regression is the core engine of Integrated Algorithm</a:t>
            </a:r>
            <a:endParaRPr lang="en-US" sz="2400" dirty="0">
              <a:latin typeface="Selawik" panose="020B0502040204020203" pitchFamily="34" charset="0"/>
            </a:endParaRPr>
          </a:p>
        </p:txBody>
      </p:sp>
      <p:sp>
        <p:nvSpPr>
          <p:cNvPr id="3" name="TextBox 2">
            <a:extLst>
              <a:ext uri="{FF2B5EF4-FFF2-40B4-BE49-F238E27FC236}">
                <a16:creationId xmlns:a16="http://schemas.microsoft.com/office/drawing/2014/main" id="{72CA7CCE-E891-4E96-BC3C-6A64CCA9B9DE}"/>
              </a:ext>
            </a:extLst>
          </p:cNvPr>
          <p:cNvSpPr txBox="1"/>
          <p:nvPr/>
        </p:nvSpPr>
        <p:spPr>
          <a:xfrm>
            <a:off x="317635" y="1159031"/>
            <a:ext cx="11726622" cy="861774"/>
          </a:xfrm>
          <a:prstGeom prst="rect">
            <a:avLst/>
          </a:prstGeom>
          <a:noFill/>
          <a:ln>
            <a:noFill/>
          </a:ln>
        </p:spPr>
        <p:txBody>
          <a:bodyPr wrap="square" rtlCol="0" anchor="ctr">
            <a:spAutoFit/>
          </a:bodyPr>
          <a:lstStyle/>
          <a:p>
            <a:r>
              <a:rPr lang="en-US" sz="1600" b="1" dirty="0">
                <a:solidFill>
                  <a:srgbClr val="006666"/>
                </a:solidFill>
                <a:latin typeface="Calibri" panose="020F0502020204030204" pitchFamily="34" charset="0"/>
                <a:cs typeface="Calibri" panose="020F0502020204030204" pitchFamily="34" charset="0"/>
              </a:rPr>
              <a:t>Stepwise bidirectional linear regression </a:t>
            </a:r>
            <a:r>
              <a:rPr lang="en-US" sz="1600" dirty="0">
                <a:latin typeface="Calibri" panose="020F0502020204030204" pitchFamily="34" charset="0"/>
                <a:cs typeface="Calibri" panose="020F0502020204030204" pitchFamily="34" charset="0"/>
              </a:rPr>
              <a:t>model </a:t>
            </a:r>
            <a:r>
              <a:rPr lang="en-US" sz="1600" dirty="0">
                <a:solidFill>
                  <a:sysClr val="windowText" lastClr="000000"/>
                </a:solidFill>
                <a:latin typeface="Calibri" panose="020F0502020204030204" pitchFamily="34" charset="0"/>
                <a:cs typeface="Calibri" panose="020F0502020204030204" pitchFamily="34" charset="0"/>
              </a:rPr>
              <a:t>considers a variable for addition to or subtraction from the set of explanatory variables based on the adjusted R-square value and the p-value. </a:t>
            </a:r>
          </a:p>
          <a:p>
            <a:endParaRPr lang="en-US" dirty="0"/>
          </a:p>
        </p:txBody>
      </p:sp>
      <p:sp>
        <p:nvSpPr>
          <p:cNvPr id="4" name="TextBox 3">
            <a:extLst>
              <a:ext uri="{FF2B5EF4-FFF2-40B4-BE49-F238E27FC236}">
                <a16:creationId xmlns:a16="http://schemas.microsoft.com/office/drawing/2014/main" id="{1015D33E-0373-48CC-A858-3EBE26DF74CF}"/>
              </a:ext>
            </a:extLst>
          </p:cNvPr>
          <p:cNvSpPr txBox="1"/>
          <p:nvPr/>
        </p:nvSpPr>
        <p:spPr>
          <a:xfrm>
            <a:off x="1278895" y="3188021"/>
            <a:ext cx="4817106" cy="2246769"/>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Individual Model</a:t>
            </a:r>
          </a:p>
          <a:p>
            <a:r>
              <a:rPr lang="en-US" sz="1400" dirty="0">
                <a:solidFill>
                  <a:schemeClr val="bg2">
                    <a:lumMod val="50000"/>
                  </a:schemeClr>
                </a:solidFill>
                <a:latin typeface="Calibri" panose="020F0502020204030204" pitchFamily="34" charset="0"/>
                <a:cs typeface="Calibri" panose="020F0502020204030204" pitchFamily="34" charset="0"/>
              </a:rPr>
              <a:t>Built at account-product level</a:t>
            </a:r>
          </a:p>
          <a:p>
            <a:r>
              <a:rPr lang="en-US" sz="1400" dirty="0">
                <a:solidFill>
                  <a:schemeClr val="bg2">
                    <a:lumMod val="50000"/>
                  </a:schemeClr>
                </a:solidFill>
                <a:latin typeface="Calibri" panose="020F0502020204030204" pitchFamily="34" charset="0"/>
                <a:cs typeface="Calibri" panose="020F0502020204030204" pitchFamily="34" charset="0"/>
              </a:rPr>
              <a:t>Coefficients used in calculating baseline &amp; predicted volume</a:t>
            </a:r>
          </a:p>
          <a:p>
            <a:r>
              <a:rPr lang="en-US" sz="1400" dirty="0">
                <a:solidFill>
                  <a:schemeClr val="bg2">
                    <a:lumMod val="50000"/>
                  </a:schemeClr>
                </a:solidFill>
                <a:latin typeface="Calibri" panose="020F0502020204030204" pitchFamily="34" charset="0"/>
                <a:cs typeface="Calibri" panose="020F0502020204030204" pitchFamily="34" charset="0"/>
              </a:rPr>
              <a:t>Contribution of 7 variable buckets calculated using this model </a:t>
            </a:r>
            <a:endParaRPr lang="en-US" dirty="0"/>
          </a:p>
          <a:p>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sz="1400" b="1" dirty="0">
                <a:latin typeface="Calibri" panose="020F0502020204030204" pitchFamily="34" charset="0"/>
                <a:cs typeface="Calibri" panose="020F0502020204030204" pitchFamily="34" charset="0"/>
              </a:rPr>
              <a:t>National Model</a:t>
            </a:r>
          </a:p>
          <a:p>
            <a:r>
              <a:rPr lang="en-US" sz="1400" dirty="0">
                <a:solidFill>
                  <a:schemeClr val="bg2">
                    <a:lumMod val="50000"/>
                  </a:schemeClr>
                </a:solidFill>
                <a:latin typeface="Calibri" panose="020F0502020204030204" pitchFamily="34" charset="0"/>
                <a:cs typeface="Calibri" panose="020F0502020204030204" pitchFamily="34" charset="0"/>
              </a:rPr>
              <a:t>Built at a product level for considering all accounts</a:t>
            </a:r>
          </a:p>
          <a:p>
            <a:r>
              <a:rPr lang="en-US" sz="1400" dirty="0">
                <a:solidFill>
                  <a:schemeClr val="bg2">
                    <a:lumMod val="50000"/>
                  </a:schemeClr>
                </a:solidFill>
                <a:latin typeface="Calibri" panose="020F0502020204030204" pitchFamily="34" charset="0"/>
                <a:cs typeface="Calibri" panose="020F0502020204030204" pitchFamily="34" charset="0"/>
              </a:rPr>
              <a:t>Temperature &amp; holiday coefficients obtained from this model National models are run separately for drug and value channels</a:t>
            </a:r>
          </a:p>
        </p:txBody>
      </p:sp>
      <p:sp>
        <p:nvSpPr>
          <p:cNvPr id="5" name="TextBox 4">
            <a:extLst>
              <a:ext uri="{FF2B5EF4-FFF2-40B4-BE49-F238E27FC236}">
                <a16:creationId xmlns:a16="http://schemas.microsoft.com/office/drawing/2014/main" id="{14A459EE-D3AA-462D-8862-06D5C4971CA6}"/>
              </a:ext>
            </a:extLst>
          </p:cNvPr>
          <p:cNvSpPr txBox="1"/>
          <p:nvPr/>
        </p:nvSpPr>
        <p:spPr>
          <a:xfrm>
            <a:off x="8489481" y="3139897"/>
            <a:ext cx="3322191" cy="95410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Ridge regression </a:t>
            </a:r>
          </a:p>
          <a:p>
            <a:r>
              <a:rPr lang="en-US" sz="1400" dirty="0">
                <a:solidFill>
                  <a:schemeClr val="bg1">
                    <a:lumMod val="50000"/>
                  </a:schemeClr>
                </a:solidFill>
                <a:latin typeface="Calibri" panose="020F0502020204030204" pitchFamily="34" charset="0"/>
                <a:cs typeface="Calibri" panose="020F0502020204030204" pitchFamily="34" charset="0"/>
              </a:rPr>
              <a:t>Instead of the removing the variables, the model penalizes for larger coefficient magnitude</a:t>
            </a:r>
            <a:endParaRPr lang="en-US" dirty="0">
              <a:solidFill>
                <a:sysClr val="windowText" lastClr="000000"/>
              </a:solidFill>
            </a:endParaRPr>
          </a:p>
        </p:txBody>
      </p:sp>
      <p:sp>
        <p:nvSpPr>
          <p:cNvPr id="7" name="TextBox 6">
            <a:extLst>
              <a:ext uri="{FF2B5EF4-FFF2-40B4-BE49-F238E27FC236}">
                <a16:creationId xmlns:a16="http://schemas.microsoft.com/office/drawing/2014/main" id="{F486237B-0625-476D-9089-44A3A1737D07}"/>
              </a:ext>
            </a:extLst>
          </p:cNvPr>
          <p:cNvSpPr txBox="1"/>
          <p:nvPr/>
        </p:nvSpPr>
        <p:spPr>
          <a:xfrm>
            <a:off x="3138741" y="6140919"/>
            <a:ext cx="5734847" cy="338554"/>
          </a:xfrm>
          <a:prstGeom prst="rect">
            <a:avLst/>
          </a:prstGeom>
          <a:noFill/>
        </p:spPr>
        <p:txBody>
          <a:bodyPr wrap="square" rtlCol="0">
            <a:spAutoFit/>
          </a:bodyPr>
          <a:lstStyle/>
          <a:p>
            <a:pPr algn="ctr"/>
            <a:r>
              <a:rPr lang="en-US" sz="1600" b="1" dirty="0">
                <a:solidFill>
                  <a:srgbClr val="006666"/>
                </a:solidFill>
                <a:latin typeface="Calibri" panose="020F0502020204030204" pitchFamily="34" charset="0"/>
                <a:cs typeface="Calibri" panose="020F0502020204030204" pitchFamily="34" charset="0"/>
              </a:rPr>
              <a:t>Accuracy:  </a:t>
            </a:r>
            <a:r>
              <a:rPr lang="en-US" sz="1400" b="1" dirty="0">
                <a:latin typeface="Calibri" panose="020F0502020204030204" pitchFamily="34" charset="0"/>
                <a:cs typeface="Calibri" panose="020F0502020204030204" pitchFamily="34" charset="0"/>
              </a:rPr>
              <a:t>80% account-product combinations have MAPE less than 30%</a:t>
            </a:r>
            <a:endParaRPr lang="en-US" sz="1600" b="1" dirty="0">
              <a:latin typeface="Calibri" panose="020F0502020204030204" pitchFamily="34" charset="0"/>
              <a:cs typeface="Calibri" panose="020F0502020204030204" pitchFamily="34" charset="0"/>
            </a:endParaRPr>
          </a:p>
        </p:txBody>
      </p:sp>
      <p:pic>
        <p:nvPicPr>
          <p:cNvPr id="12" name="Graphic 11">
            <a:extLst>
              <a:ext uri="{FF2B5EF4-FFF2-40B4-BE49-F238E27FC236}">
                <a16:creationId xmlns:a16="http://schemas.microsoft.com/office/drawing/2014/main" id="{E89F7C76-A0DD-40EE-A9D0-8E9FB9E8420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696" b="5803"/>
          <a:stretch/>
        </p:blipFill>
        <p:spPr>
          <a:xfrm>
            <a:off x="519256" y="3375745"/>
            <a:ext cx="683273" cy="597874"/>
          </a:xfrm>
          <a:prstGeom prst="rect">
            <a:avLst/>
          </a:prstGeom>
        </p:spPr>
      </p:pic>
      <p:sp>
        <p:nvSpPr>
          <p:cNvPr id="13" name="TextBox 12">
            <a:extLst>
              <a:ext uri="{FF2B5EF4-FFF2-40B4-BE49-F238E27FC236}">
                <a16:creationId xmlns:a16="http://schemas.microsoft.com/office/drawing/2014/main" id="{7FD7EC85-9407-47AE-BBDA-A75914E68F73}"/>
              </a:ext>
            </a:extLst>
          </p:cNvPr>
          <p:cNvSpPr txBox="1"/>
          <p:nvPr/>
        </p:nvSpPr>
        <p:spPr>
          <a:xfrm>
            <a:off x="317635" y="2547569"/>
            <a:ext cx="5749922" cy="615553"/>
          </a:xfrm>
          <a:prstGeom prst="rect">
            <a:avLst/>
          </a:prstGeom>
          <a:noFill/>
        </p:spPr>
        <p:txBody>
          <a:bodyPr wrap="square" rtlCol="0">
            <a:spAutoFit/>
          </a:bodyPr>
          <a:lstStyle/>
          <a:p>
            <a:pPr algn="ctr"/>
            <a:r>
              <a:rPr lang="en-US" sz="1600" b="1" dirty="0">
                <a:solidFill>
                  <a:schemeClr val="bg1"/>
                </a:solidFill>
                <a:latin typeface="Calibri" panose="020F0502020204030204" pitchFamily="34" charset="0"/>
                <a:cs typeface="Calibri" panose="020F0502020204030204" pitchFamily="34" charset="0"/>
              </a:rPr>
              <a:t>Models are built at two levels</a:t>
            </a:r>
          </a:p>
          <a:p>
            <a:pPr algn="ctr"/>
            <a:endParaRPr lang="en-US" dirty="0"/>
          </a:p>
        </p:txBody>
      </p:sp>
      <p:sp>
        <p:nvSpPr>
          <p:cNvPr id="18" name="TextBox 17">
            <a:extLst>
              <a:ext uri="{FF2B5EF4-FFF2-40B4-BE49-F238E27FC236}">
                <a16:creationId xmlns:a16="http://schemas.microsoft.com/office/drawing/2014/main" id="{DE0993C1-58B1-418D-896C-6041DBA299EF}"/>
              </a:ext>
            </a:extLst>
          </p:cNvPr>
          <p:cNvSpPr txBox="1"/>
          <p:nvPr/>
        </p:nvSpPr>
        <p:spPr>
          <a:xfrm>
            <a:off x="7161196" y="2689352"/>
            <a:ext cx="4650475" cy="323165"/>
          </a:xfrm>
          <a:prstGeom prst="rect">
            <a:avLst/>
          </a:prstGeom>
          <a:noFill/>
        </p:spPr>
        <p:txBody>
          <a:bodyPr wrap="square" rtlCol="0">
            <a:spAutoFit/>
          </a:bodyPr>
          <a:lstStyle/>
          <a:p>
            <a:r>
              <a:rPr lang="en-US" sz="1500" b="1" dirty="0">
                <a:latin typeface="Calibri" panose="020F0502020204030204" pitchFamily="34" charset="0"/>
                <a:cs typeface="Calibri" panose="020F0502020204030204" pitchFamily="34" charset="0"/>
              </a:rPr>
              <a:t>New modeling technique for Drug channel</a:t>
            </a:r>
            <a:endParaRPr lang="en-US" sz="1500" b="1" dirty="0"/>
          </a:p>
        </p:txBody>
      </p:sp>
      <p:sp>
        <p:nvSpPr>
          <p:cNvPr id="20" name="TextBox 19">
            <a:extLst>
              <a:ext uri="{FF2B5EF4-FFF2-40B4-BE49-F238E27FC236}">
                <a16:creationId xmlns:a16="http://schemas.microsoft.com/office/drawing/2014/main" id="{DB3BF1DD-1698-4551-9436-FA173E3978F7}"/>
              </a:ext>
            </a:extLst>
          </p:cNvPr>
          <p:cNvSpPr txBox="1"/>
          <p:nvPr/>
        </p:nvSpPr>
        <p:spPr>
          <a:xfrm>
            <a:off x="7632834" y="4482994"/>
            <a:ext cx="3898232" cy="1231106"/>
          </a:xfrm>
          <a:prstGeom prst="rect">
            <a:avLst/>
          </a:prstGeom>
          <a:noFill/>
        </p:spPr>
        <p:txBody>
          <a:bodyPr wrap="square" rtlCol="0">
            <a:spAutoFit/>
          </a:bodyPr>
          <a:lstStyle/>
          <a:p>
            <a:r>
              <a:rPr lang="en-US" sz="1400" dirty="0">
                <a:solidFill>
                  <a:schemeClr val="bg1">
                    <a:lumMod val="50000"/>
                  </a:schemeClr>
                </a:solidFill>
                <a:latin typeface="Calibri" panose="020F0502020204030204" pitchFamily="34" charset="0"/>
                <a:cs typeface="Calibri" panose="020F0502020204030204" pitchFamily="34" charset="0"/>
              </a:rPr>
              <a:t>- Considered new holiday variables </a:t>
            </a:r>
          </a:p>
          <a:p>
            <a:r>
              <a:rPr lang="en-US" sz="1400" dirty="0">
                <a:solidFill>
                  <a:schemeClr val="bg1">
                    <a:lumMod val="50000"/>
                  </a:schemeClr>
                </a:solidFill>
                <a:latin typeface="Calibri" panose="020F0502020204030204" pitchFamily="34" charset="0"/>
                <a:cs typeface="Calibri" panose="020F0502020204030204" pitchFamily="34" charset="0"/>
              </a:rPr>
              <a:t>- Incorporated dynamic comp-intra mapping</a:t>
            </a:r>
          </a:p>
          <a:p>
            <a:r>
              <a:rPr lang="en-US" sz="1400" dirty="0">
                <a:solidFill>
                  <a:schemeClr val="bg1">
                    <a:lumMod val="50000"/>
                  </a:schemeClr>
                </a:solidFill>
                <a:latin typeface="Calibri" panose="020F0502020204030204" pitchFamily="34" charset="0"/>
                <a:cs typeface="Calibri" panose="020F0502020204030204" pitchFamily="34" charset="0"/>
              </a:rPr>
              <a:t>- Included Cross retail - Intra portfolio</a:t>
            </a:r>
          </a:p>
          <a:p>
            <a:r>
              <a:rPr lang="en-US" sz="1400" dirty="0">
                <a:solidFill>
                  <a:schemeClr val="bg1">
                    <a:lumMod val="50000"/>
                  </a:schemeClr>
                </a:solidFill>
                <a:latin typeface="Calibri" panose="020F0502020204030204" pitchFamily="34" charset="0"/>
                <a:cs typeface="Calibri" panose="020F0502020204030204" pitchFamily="34" charset="0"/>
              </a:rPr>
              <a:t>- Introduced simple and complex feature types</a:t>
            </a:r>
          </a:p>
          <a:p>
            <a:endParaRPr lang="en-US" dirty="0"/>
          </a:p>
        </p:txBody>
      </p:sp>
      <p:pic>
        <p:nvPicPr>
          <p:cNvPr id="37890" name="Picture 2" descr="Image result for regression icon">
            <a:extLst>
              <a:ext uri="{FF2B5EF4-FFF2-40B4-BE49-F238E27FC236}">
                <a16:creationId xmlns:a16="http://schemas.microsoft.com/office/drawing/2014/main" id="{EF877107-2659-4E52-A710-B0FFEDA8D6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2833" y="3224090"/>
            <a:ext cx="856648" cy="805161"/>
          </a:xfrm>
          <a:prstGeom prst="rect">
            <a:avLst/>
          </a:prstGeom>
          <a:noFill/>
          <a:extLst>
            <a:ext uri="{909E8E84-426E-40DD-AFC4-6F175D3DCCD1}">
              <a14:hiddenFill xmlns:a14="http://schemas.microsoft.com/office/drawing/2010/main">
                <a:solidFill>
                  <a:srgbClr val="FFFFFF"/>
                </a:solidFill>
              </a14:hiddenFill>
            </a:ext>
          </a:extLst>
        </p:spPr>
      </p:pic>
      <p:sp>
        <p:nvSpPr>
          <p:cNvPr id="22" name="Isosceles Triangle 21">
            <a:extLst>
              <a:ext uri="{FF2B5EF4-FFF2-40B4-BE49-F238E27FC236}">
                <a16:creationId xmlns:a16="http://schemas.microsoft.com/office/drawing/2014/main" id="{DD0CD2ED-4167-49A2-8C30-081E420FBE20}"/>
              </a:ext>
            </a:extLst>
          </p:cNvPr>
          <p:cNvSpPr/>
          <p:nvPr/>
        </p:nvSpPr>
        <p:spPr>
          <a:xfrm rot="5400000">
            <a:off x="5390093" y="3918290"/>
            <a:ext cx="2246436" cy="455379"/>
          </a:xfrm>
          <a:prstGeom prst="triangle">
            <a:avLst/>
          </a:prstGeom>
          <a:solidFill>
            <a:srgbClr val="C1BF7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Calibri" panose="020F0502020204030204"/>
            </a:endParaRPr>
          </a:p>
        </p:txBody>
      </p:sp>
      <p:sp>
        <p:nvSpPr>
          <p:cNvPr id="24" name="TextBox 23">
            <a:extLst>
              <a:ext uri="{FF2B5EF4-FFF2-40B4-BE49-F238E27FC236}">
                <a16:creationId xmlns:a16="http://schemas.microsoft.com/office/drawing/2014/main" id="{289E476B-A25A-4136-9C8F-193114A6EC4F}"/>
              </a:ext>
            </a:extLst>
          </p:cNvPr>
          <p:cNvSpPr txBox="1"/>
          <p:nvPr/>
        </p:nvSpPr>
        <p:spPr>
          <a:xfrm>
            <a:off x="7116495" y="4095680"/>
            <a:ext cx="4943744" cy="323165"/>
          </a:xfrm>
          <a:prstGeom prst="rect">
            <a:avLst/>
          </a:prstGeom>
          <a:noFill/>
        </p:spPr>
        <p:txBody>
          <a:bodyPr wrap="square" rtlCol="0">
            <a:spAutoFit/>
          </a:bodyPr>
          <a:lstStyle/>
          <a:p>
            <a:r>
              <a:rPr lang="en-US" sz="1500" b="1" dirty="0">
                <a:latin typeface="Calibri" panose="020F0502020204030204" pitchFamily="34" charset="0"/>
                <a:cs typeface="Calibri" panose="020F0502020204030204" pitchFamily="34" charset="0"/>
              </a:rPr>
              <a:t>Updated variables to capture channel specific  attributes</a:t>
            </a:r>
            <a:endParaRPr lang="en-US" sz="1500" b="1" dirty="0"/>
          </a:p>
        </p:txBody>
      </p:sp>
      <p:sp>
        <p:nvSpPr>
          <p:cNvPr id="23" name="TextBox 22">
            <a:extLst>
              <a:ext uri="{FF2B5EF4-FFF2-40B4-BE49-F238E27FC236}">
                <a16:creationId xmlns:a16="http://schemas.microsoft.com/office/drawing/2014/main" id="{21CD6671-C0AF-4D92-8BC7-45AAD42CFDA3}"/>
              </a:ext>
            </a:extLst>
          </p:cNvPr>
          <p:cNvSpPr txBox="1"/>
          <p:nvPr/>
        </p:nvSpPr>
        <p:spPr>
          <a:xfrm>
            <a:off x="2087633" y="1996641"/>
            <a:ext cx="8016734" cy="338554"/>
          </a:xfrm>
          <a:prstGeom prst="rect">
            <a:avLst/>
          </a:prstGeom>
          <a:solidFill>
            <a:srgbClr val="F2F2F2">
              <a:alpha val="63922"/>
            </a:srgbClr>
          </a:solidFill>
        </p:spPr>
        <p:txBody>
          <a:bodyPr wrap="square" rtlCol="0">
            <a:spAutoFit/>
          </a:bodyPr>
          <a:lstStyle/>
          <a:p>
            <a:pPr algn="ctr"/>
            <a:r>
              <a:rPr lang="en-US" sz="1600" b="1" dirty="0">
                <a:solidFill>
                  <a:sysClr val="windowText" lastClr="000000"/>
                </a:solidFill>
                <a:latin typeface="Calibri" panose="020F0502020204030204" pitchFamily="34" charset="0"/>
                <a:cs typeface="Calibri" panose="020F0502020204030204" pitchFamily="34" charset="0"/>
              </a:rPr>
              <a:t>Automatic feature selection enables us to build 35,000+ models in less than 30 minutes</a:t>
            </a:r>
            <a:endParaRPr lang="en-US" sz="1600" b="1" dirty="0"/>
          </a:p>
        </p:txBody>
      </p:sp>
      <p:pic>
        <p:nvPicPr>
          <p:cNvPr id="37892" name="Picture 4" descr="Image result for us map icon">
            <a:extLst>
              <a:ext uri="{FF2B5EF4-FFF2-40B4-BE49-F238E27FC236}">
                <a16:creationId xmlns:a16="http://schemas.microsoft.com/office/drawing/2014/main" id="{892059EE-A374-423D-8F5B-A08D83C0DDE7}"/>
              </a:ext>
            </a:extLst>
          </p:cNvPr>
          <p:cNvPicPr>
            <a:picLocks noChangeAspect="1" noChangeArrowheads="1"/>
          </p:cNvPicPr>
          <p:nvPr/>
        </p:nvPicPr>
        <p:blipFill rotWithShape="1">
          <a:blip r:embed="rId6">
            <a:clrChange>
              <a:clrFrom>
                <a:srgbClr val="DDE6E6"/>
              </a:clrFrom>
              <a:clrTo>
                <a:srgbClr val="DDE6E6">
                  <a:alpha val="0"/>
                </a:srgbClr>
              </a:clrTo>
            </a:clrChange>
            <a:extLst>
              <a:ext uri="{BEBA8EAE-BF5A-486C-A8C5-ECC9F3942E4B}">
                <a14:imgProps xmlns:a14="http://schemas.microsoft.com/office/drawing/2010/main">
                  <a14:imgLayer r:embed="rId7">
                    <a14:imgEffect>
                      <a14:colorTemperature colorTemp="5300"/>
                    </a14:imgEffect>
                    <a14:imgEffect>
                      <a14:brightnessContrast bright="-20000" contrast="40000"/>
                    </a14:imgEffect>
                  </a14:imgLayer>
                </a14:imgProps>
              </a:ext>
              <a:ext uri="{28A0092B-C50C-407E-A947-70E740481C1C}">
                <a14:useLocalDpi xmlns:a14="http://schemas.microsoft.com/office/drawing/2010/main" val="0"/>
              </a:ext>
            </a:extLst>
          </a:blip>
          <a:srcRect r="9723"/>
          <a:stretch/>
        </p:blipFill>
        <p:spPr bwMode="auto">
          <a:xfrm>
            <a:off x="474691" y="4706913"/>
            <a:ext cx="816079" cy="514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78052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3BFC-B822-49D4-A920-18F9755AD28A}"/>
              </a:ext>
            </a:extLst>
          </p:cNvPr>
          <p:cNvSpPr>
            <a:spLocks noGrp="1"/>
          </p:cNvSpPr>
          <p:nvPr>
            <p:ph type="title"/>
          </p:nvPr>
        </p:nvSpPr>
        <p:spPr>
          <a:xfrm>
            <a:off x="358387" y="263660"/>
            <a:ext cx="11725484" cy="677108"/>
          </a:xfrm>
        </p:spPr>
        <p:txBody>
          <a:bodyPr/>
          <a:lstStyle/>
          <a:p>
            <a:r>
              <a:rPr lang="en-US" sz="2400" b="1" dirty="0">
                <a:latin typeface="Selawik" panose="020B0502040204020203" pitchFamily="34" charset="0"/>
              </a:rPr>
              <a:t>Business Intuition Check</a:t>
            </a:r>
            <a:br>
              <a:rPr lang="en-US" dirty="0">
                <a:latin typeface="Selawik" panose="020B0502040204020203" pitchFamily="34" charset="0"/>
              </a:rPr>
            </a:br>
            <a:r>
              <a:rPr lang="en-US" sz="2000" dirty="0">
                <a:latin typeface="Selawik" panose="020B0502040204020203" pitchFamily="34" charset="0"/>
              </a:rPr>
              <a:t>is applied to make final attribution more consumable</a:t>
            </a:r>
          </a:p>
        </p:txBody>
      </p:sp>
      <p:pic>
        <p:nvPicPr>
          <p:cNvPr id="6" name="Picture 5">
            <a:extLst>
              <a:ext uri="{FF2B5EF4-FFF2-40B4-BE49-F238E27FC236}">
                <a16:creationId xmlns:a16="http://schemas.microsoft.com/office/drawing/2014/main" id="{A894E9F4-304E-4BD5-AC10-BD9AB37FBC4E}"/>
              </a:ext>
            </a:extLst>
          </p:cNvPr>
          <p:cNvPicPr>
            <a:picLocks noChangeAspect="1"/>
          </p:cNvPicPr>
          <p:nvPr/>
        </p:nvPicPr>
        <p:blipFill rotWithShape="1">
          <a:blip r:embed="rId2" cstate="print">
            <a:clrChange>
              <a:clrFrom>
                <a:srgbClr val="F7F7F7"/>
              </a:clrFrom>
              <a:clrTo>
                <a:srgbClr val="F7F7F7">
                  <a:alpha val="0"/>
                </a:srgbClr>
              </a:clrTo>
            </a:clrChange>
            <a:extLst>
              <a:ext uri="{28A0092B-C50C-407E-A947-70E740481C1C}">
                <a14:useLocalDpi xmlns:a14="http://schemas.microsoft.com/office/drawing/2010/main" val="0"/>
              </a:ext>
            </a:extLst>
          </a:blip>
          <a:srcRect l="14508" r="17562"/>
          <a:stretch/>
        </p:blipFill>
        <p:spPr>
          <a:xfrm>
            <a:off x="10299031" y="2847827"/>
            <a:ext cx="1251285" cy="1162341"/>
          </a:xfrm>
          <a:prstGeom prst="rect">
            <a:avLst/>
          </a:prstGeom>
        </p:spPr>
      </p:pic>
      <p:sp>
        <p:nvSpPr>
          <p:cNvPr id="7" name="TextBox 6">
            <a:extLst>
              <a:ext uri="{FF2B5EF4-FFF2-40B4-BE49-F238E27FC236}">
                <a16:creationId xmlns:a16="http://schemas.microsoft.com/office/drawing/2014/main" id="{6BDAF890-DCF3-48D3-8822-E46331857F8D}"/>
              </a:ext>
            </a:extLst>
          </p:cNvPr>
          <p:cNvSpPr txBox="1"/>
          <p:nvPr/>
        </p:nvSpPr>
        <p:spPr>
          <a:xfrm>
            <a:off x="1699251" y="2025632"/>
            <a:ext cx="9773351" cy="646331"/>
          </a:xfrm>
          <a:prstGeom prst="rect">
            <a:avLst/>
          </a:prstGeom>
          <a:solidFill>
            <a:schemeClr val="bg1">
              <a:lumMod val="95000"/>
            </a:schemeClr>
          </a:solidFill>
        </p:spPr>
        <p:txBody>
          <a:bodyPr wrap="square" rtlCol="0">
            <a:spAutoFit/>
          </a:bodyPr>
          <a:lstStyle/>
          <a:p>
            <a:r>
              <a:rPr lang="en-US" dirty="0">
                <a:latin typeface="Calibri" panose="020F0502020204030204" pitchFamily="34" charset="0"/>
                <a:cs typeface="Calibri" panose="020F0502020204030204" pitchFamily="34" charset="0"/>
              </a:rPr>
              <a:t>Parallelization of 35,000+ model build sometimes lead to counter-intuitive betas because of incorrect/missing data</a:t>
            </a:r>
          </a:p>
        </p:txBody>
      </p:sp>
      <p:sp>
        <p:nvSpPr>
          <p:cNvPr id="8" name="TextBox 7">
            <a:extLst>
              <a:ext uri="{FF2B5EF4-FFF2-40B4-BE49-F238E27FC236}">
                <a16:creationId xmlns:a16="http://schemas.microsoft.com/office/drawing/2014/main" id="{FAB0C40F-972D-41CE-BE95-0B1330675582}"/>
              </a:ext>
            </a:extLst>
          </p:cNvPr>
          <p:cNvSpPr txBox="1"/>
          <p:nvPr/>
        </p:nvSpPr>
        <p:spPr>
          <a:xfrm>
            <a:off x="641684" y="3105833"/>
            <a:ext cx="9534377" cy="646331"/>
          </a:xfrm>
          <a:prstGeom prst="rect">
            <a:avLst/>
          </a:prstGeom>
          <a:solidFill>
            <a:schemeClr val="bg1">
              <a:lumMod val="95000"/>
            </a:schemeClr>
          </a:solidFill>
        </p:spPr>
        <p:txBody>
          <a:bodyPr wrap="square" rtlCol="0">
            <a:spAutoFit/>
          </a:bodyPr>
          <a:lstStyle/>
          <a:p>
            <a:pPr algn="r"/>
            <a:r>
              <a:rPr lang="en-US" dirty="0">
                <a:latin typeface="Calibri" panose="020F0502020204030204" pitchFamily="34" charset="0"/>
                <a:cs typeface="Calibri" panose="020F0502020204030204" pitchFamily="34" charset="0"/>
              </a:rPr>
              <a:t>To make the final output more consumable, we apply business sense to cap the direction and magnitude of the coefficients obtained from the models</a:t>
            </a:r>
          </a:p>
        </p:txBody>
      </p:sp>
      <p:sp>
        <p:nvSpPr>
          <p:cNvPr id="9" name="TextBox 8">
            <a:extLst>
              <a:ext uri="{FF2B5EF4-FFF2-40B4-BE49-F238E27FC236}">
                <a16:creationId xmlns:a16="http://schemas.microsoft.com/office/drawing/2014/main" id="{66A3BDA9-3705-4C86-B57D-38742BB3C44A}"/>
              </a:ext>
            </a:extLst>
          </p:cNvPr>
          <p:cNvSpPr txBox="1"/>
          <p:nvPr/>
        </p:nvSpPr>
        <p:spPr>
          <a:xfrm>
            <a:off x="641684" y="5311757"/>
            <a:ext cx="9534377" cy="369332"/>
          </a:xfrm>
          <a:prstGeom prst="rect">
            <a:avLst/>
          </a:prstGeom>
          <a:solidFill>
            <a:schemeClr val="bg1">
              <a:lumMod val="95000"/>
            </a:schemeClr>
          </a:solidFill>
        </p:spPr>
        <p:txBody>
          <a:bodyPr wrap="square" rtlCol="0">
            <a:spAutoFit/>
          </a:bodyPr>
          <a:lstStyle/>
          <a:p>
            <a:pPr algn="r"/>
            <a:r>
              <a:rPr lang="en-US" dirty="0">
                <a:latin typeface="Calibri" panose="020F0502020204030204" pitchFamily="34" charset="0"/>
                <a:cs typeface="Calibri" panose="020F0502020204030204" pitchFamily="34" charset="0"/>
              </a:rPr>
              <a:t>Coefficients of about 15% models undergo a standardization of magnitude and directionality</a:t>
            </a:r>
          </a:p>
        </p:txBody>
      </p:sp>
      <p:sp>
        <p:nvSpPr>
          <p:cNvPr id="10" name="TextBox 9">
            <a:extLst>
              <a:ext uri="{FF2B5EF4-FFF2-40B4-BE49-F238E27FC236}">
                <a16:creationId xmlns:a16="http://schemas.microsoft.com/office/drawing/2014/main" id="{FCF1D893-80F3-4D38-8B26-016C7CC5DDD9}"/>
              </a:ext>
            </a:extLst>
          </p:cNvPr>
          <p:cNvSpPr txBox="1"/>
          <p:nvPr/>
        </p:nvSpPr>
        <p:spPr>
          <a:xfrm>
            <a:off x="1699250" y="4342829"/>
            <a:ext cx="9773351" cy="369332"/>
          </a:xfrm>
          <a:prstGeom prst="rect">
            <a:avLst/>
          </a:prstGeom>
          <a:solidFill>
            <a:schemeClr val="bg1">
              <a:lumMod val="95000"/>
            </a:schemeClr>
          </a:solidFill>
        </p:spPr>
        <p:txBody>
          <a:bodyPr wrap="square" rtlCol="0">
            <a:spAutoFit/>
          </a:bodyPr>
          <a:lstStyle/>
          <a:p>
            <a:r>
              <a:rPr lang="en-US" dirty="0">
                <a:latin typeface="Calibri" panose="020F0502020204030204" pitchFamily="34" charset="0"/>
                <a:cs typeface="Calibri" panose="020F0502020204030204" pitchFamily="34" charset="0"/>
              </a:rPr>
              <a:t>This allows the teams to obtain consumable attribution of sales volume</a:t>
            </a:r>
          </a:p>
        </p:txBody>
      </p:sp>
      <p:pic>
        <p:nvPicPr>
          <p:cNvPr id="39938" name="Picture 2" descr="Image result for mathematical models icon">
            <a:extLst>
              <a:ext uri="{FF2B5EF4-FFF2-40B4-BE49-F238E27FC236}">
                <a16:creationId xmlns:a16="http://schemas.microsoft.com/office/drawing/2014/main" id="{0E7E619F-043C-45F8-ABA6-5301678F85BE}"/>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3270" y="1909146"/>
            <a:ext cx="879302" cy="87930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66BF14B-0674-4033-B571-89C8EB2F6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79" y="4121298"/>
            <a:ext cx="812393" cy="812393"/>
          </a:xfrm>
          <a:prstGeom prst="rect">
            <a:avLst/>
          </a:prstGeom>
        </p:spPr>
      </p:pic>
      <p:pic>
        <p:nvPicPr>
          <p:cNvPr id="39942" name="Picture 6" descr="Image result for percentage icon">
            <a:extLst>
              <a:ext uri="{FF2B5EF4-FFF2-40B4-BE49-F238E27FC236}">
                <a16:creationId xmlns:a16="http://schemas.microsoft.com/office/drawing/2014/main" id="{038280B7-40C8-42B4-BE0A-FC4329C25C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9997" y="5060539"/>
            <a:ext cx="856688" cy="85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005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4" name="Rectangle 14343">
            <a:extLst>
              <a:ext uri="{FF2B5EF4-FFF2-40B4-BE49-F238E27FC236}">
                <a16:creationId xmlns:a16="http://schemas.microsoft.com/office/drawing/2014/main" id="{3E634B65-3417-44E7-A701-1D7C52D30ACE}"/>
              </a:ext>
            </a:extLst>
          </p:cNvPr>
          <p:cNvSpPr/>
          <p:nvPr/>
        </p:nvSpPr>
        <p:spPr>
          <a:xfrm>
            <a:off x="220464" y="1641656"/>
            <a:ext cx="3976433" cy="4663451"/>
          </a:xfrm>
          <a:prstGeom prst="rect">
            <a:avLst/>
          </a:prstGeom>
          <a:solidFill>
            <a:schemeClr val="bg2">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9" name="Flowchart: Manual Operation 8">
            <a:extLst>
              <a:ext uri="{FF2B5EF4-FFF2-40B4-BE49-F238E27FC236}">
                <a16:creationId xmlns:a16="http://schemas.microsoft.com/office/drawing/2014/main" id="{9895EEF9-A3A8-45FE-AAE3-34D262837D07}"/>
              </a:ext>
            </a:extLst>
          </p:cNvPr>
          <p:cNvSpPr/>
          <p:nvPr/>
        </p:nvSpPr>
        <p:spPr>
          <a:xfrm rot="16200000">
            <a:off x="2766536" y="3061541"/>
            <a:ext cx="4663451" cy="1823679"/>
          </a:xfrm>
          <a:prstGeom prst="flowChartManualOperation">
            <a:avLst/>
          </a:prstGeom>
          <a:solidFill>
            <a:schemeClr val="bg2">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8" name="Rectangle 7">
            <a:extLst>
              <a:ext uri="{FF2B5EF4-FFF2-40B4-BE49-F238E27FC236}">
                <a16:creationId xmlns:a16="http://schemas.microsoft.com/office/drawing/2014/main" id="{1C73138A-3D2F-4D11-A391-EC03CEB2D095}"/>
              </a:ext>
            </a:extLst>
          </p:cNvPr>
          <p:cNvSpPr/>
          <p:nvPr/>
        </p:nvSpPr>
        <p:spPr>
          <a:xfrm>
            <a:off x="5995278" y="2133156"/>
            <a:ext cx="5789636" cy="3782901"/>
          </a:xfrm>
          <a:prstGeom prst="rect">
            <a:avLst/>
          </a:prstGeom>
          <a:solidFill>
            <a:schemeClr val="accent2">
              <a:lumMod val="20000"/>
              <a:lumOff val="8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2" name="Title 1">
            <a:extLst>
              <a:ext uri="{FF2B5EF4-FFF2-40B4-BE49-F238E27FC236}">
                <a16:creationId xmlns:a16="http://schemas.microsoft.com/office/drawing/2014/main" id="{4B3877EF-7F64-4D88-9DD9-02EB83F66F3A}"/>
              </a:ext>
            </a:extLst>
          </p:cNvPr>
          <p:cNvSpPr>
            <a:spLocks noGrp="1"/>
          </p:cNvSpPr>
          <p:nvPr>
            <p:ph type="title"/>
          </p:nvPr>
        </p:nvSpPr>
        <p:spPr>
          <a:xfrm>
            <a:off x="328951" y="275169"/>
            <a:ext cx="11725484" cy="677108"/>
          </a:xfrm>
        </p:spPr>
        <p:txBody>
          <a:bodyPr/>
          <a:lstStyle/>
          <a:p>
            <a:r>
              <a:rPr lang="en-US" sz="2400" b="1" dirty="0">
                <a:latin typeface="Selawik" panose="020B0502040204020203" pitchFamily="34" charset="0"/>
              </a:rPr>
              <a:t>The Event Library serves as the single source of truth</a:t>
            </a:r>
            <a:br>
              <a:rPr lang="en-US" dirty="0"/>
            </a:br>
            <a:r>
              <a:rPr lang="en-US" sz="2000" dirty="0">
                <a:latin typeface="Selawik" panose="020B0502040204020203" pitchFamily="34" charset="0"/>
              </a:rPr>
              <a:t> by integrating multiple sources of information to generate key sales performance metrics</a:t>
            </a:r>
          </a:p>
        </p:txBody>
      </p:sp>
      <p:sp>
        <p:nvSpPr>
          <p:cNvPr id="57" name="TextBox 56">
            <a:extLst>
              <a:ext uri="{FF2B5EF4-FFF2-40B4-BE49-F238E27FC236}">
                <a16:creationId xmlns:a16="http://schemas.microsoft.com/office/drawing/2014/main" id="{86F25531-022C-459A-8D73-388A39B63891}"/>
              </a:ext>
            </a:extLst>
          </p:cNvPr>
          <p:cNvSpPr txBox="1"/>
          <p:nvPr/>
        </p:nvSpPr>
        <p:spPr>
          <a:xfrm>
            <a:off x="9452475" y="2417393"/>
            <a:ext cx="2457346" cy="3385542"/>
          </a:xfrm>
          <a:prstGeom prst="rect">
            <a:avLst/>
          </a:prstGeom>
          <a:noFill/>
        </p:spPr>
        <p:txBody>
          <a:bodyPr wrap="square" rtlCol="0">
            <a:spAutoFit/>
          </a:bodyPr>
          <a:lstStyle/>
          <a:p>
            <a:r>
              <a:rPr lang="en-US" b="1" dirty="0">
                <a:solidFill>
                  <a:srgbClr val="006666"/>
                </a:solidFill>
                <a:latin typeface="Calibri" panose="020F0502020204030204" pitchFamily="34" charset="0"/>
                <a:cs typeface="Calibri" panose="020F0502020204030204" pitchFamily="34" charset="0"/>
              </a:rPr>
              <a:t>600+ KPIs </a:t>
            </a:r>
          </a:p>
          <a:p>
            <a:r>
              <a:rPr lang="en-US" sz="1400" dirty="0">
                <a:solidFill>
                  <a:schemeClr val="bg1">
                    <a:lumMod val="50000"/>
                  </a:schemeClr>
                </a:solidFill>
                <a:latin typeface="Calibri" panose="020F0502020204030204" pitchFamily="34" charset="0"/>
                <a:cs typeface="Calibri" panose="020F0502020204030204" pitchFamily="34" charset="0"/>
              </a:rPr>
              <a:t>for volume lift, financial ROI and</a:t>
            </a:r>
          </a:p>
          <a:p>
            <a:r>
              <a:rPr lang="en-US" sz="1400" dirty="0">
                <a:solidFill>
                  <a:schemeClr val="bg1">
                    <a:lumMod val="50000"/>
                  </a:schemeClr>
                </a:solidFill>
                <a:latin typeface="Calibri" panose="020F0502020204030204" pitchFamily="34" charset="0"/>
                <a:cs typeface="Calibri" panose="020F0502020204030204" pitchFamily="34" charset="0"/>
              </a:rPr>
              <a:t>promotion effectiveness</a:t>
            </a:r>
            <a:endParaRPr lang="en-US" sz="2000" dirty="0">
              <a:solidFill>
                <a:schemeClr val="bg1">
                  <a:lumMod val="50000"/>
                </a:schemeClr>
              </a:solidFill>
              <a:latin typeface="Calibri" panose="020F0502020204030204" pitchFamily="34" charset="0"/>
              <a:cs typeface="Calibri" panose="020F0502020204030204" pitchFamily="34" charset="0"/>
            </a:endParaRPr>
          </a:p>
          <a:p>
            <a:endParaRPr lang="en-US" b="1" dirty="0">
              <a:solidFill>
                <a:srgbClr val="006666"/>
              </a:solidFill>
              <a:latin typeface="Calibri" panose="020F0502020204030204" pitchFamily="34" charset="0"/>
              <a:cs typeface="Calibri" panose="020F0502020204030204" pitchFamily="34" charset="0"/>
            </a:endParaRPr>
          </a:p>
          <a:p>
            <a:r>
              <a:rPr lang="en-US" b="1" dirty="0">
                <a:solidFill>
                  <a:srgbClr val="006666"/>
                </a:solidFill>
                <a:latin typeface="Calibri" panose="020F0502020204030204" pitchFamily="34" charset="0"/>
                <a:cs typeface="Calibri" panose="020F0502020204030204" pitchFamily="34" charset="0"/>
              </a:rPr>
              <a:t>200+ products </a:t>
            </a:r>
          </a:p>
          <a:p>
            <a:r>
              <a:rPr lang="en-US" sz="1400" dirty="0">
                <a:solidFill>
                  <a:schemeClr val="bg1">
                    <a:lumMod val="50000"/>
                  </a:schemeClr>
                </a:solidFill>
                <a:latin typeface="Calibri" panose="020F0502020204030204" pitchFamily="34" charset="0"/>
                <a:cs typeface="Calibri" panose="020F0502020204030204" pitchFamily="34" charset="0"/>
              </a:rPr>
              <a:t>across 7 categories</a:t>
            </a:r>
          </a:p>
          <a:p>
            <a:endParaRPr lang="en-US" b="1" dirty="0">
              <a:solidFill>
                <a:srgbClr val="006666"/>
              </a:solidFill>
              <a:latin typeface="Calibri" panose="020F0502020204030204" pitchFamily="34" charset="0"/>
              <a:cs typeface="Calibri" panose="020F0502020204030204" pitchFamily="34" charset="0"/>
            </a:endParaRPr>
          </a:p>
          <a:p>
            <a:r>
              <a:rPr lang="en-US" b="1" dirty="0">
                <a:solidFill>
                  <a:srgbClr val="006666"/>
                </a:solidFill>
                <a:latin typeface="Calibri" panose="020F0502020204030204" pitchFamily="34" charset="0"/>
                <a:cs typeface="Calibri" panose="020F0502020204030204" pitchFamily="34" charset="0"/>
              </a:rPr>
              <a:t>170+ accounts </a:t>
            </a:r>
          </a:p>
          <a:p>
            <a:r>
              <a:rPr lang="en-US" sz="1400" dirty="0">
                <a:solidFill>
                  <a:schemeClr val="bg1">
                    <a:lumMod val="50000"/>
                  </a:schemeClr>
                </a:solidFill>
                <a:latin typeface="Calibri" panose="020F0502020204030204" pitchFamily="34" charset="0"/>
                <a:cs typeface="Calibri" panose="020F0502020204030204" pitchFamily="34" charset="0"/>
              </a:rPr>
              <a:t>across 5 channels</a:t>
            </a:r>
          </a:p>
          <a:p>
            <a:endParaRPr lang="en-US" b="1" dirty="0">
              <a:solidFill>
                <a:srgbClr val="006666"/>
              </a:solidFill>
              <a:latin typeface="Calibri" panose="020F0502020204030204" pitchFamily="34" charset="0"/>
              <a:cs typeface="Calibri" panose="020F0502020204030204" pitchFamily="34" charset="0"/>
            </a:endParaRPr>
          </a:p>
          <a:p>
            <a:r>
              <a:rPr lang="en-US" b="1" dirty="0">
                <a:solidFill>
                  <a:srgbClr val="006666"/>
                </a:solidFill>
                <a:latin typeface="Calibri" panose="020F0502020204030204" pitchFamily="34" charset="0"/>
                <a:cs typeface="Calibri" panose="020F0502020204030204" pitchFamily="34" charset="0"/>
              </a:rPr>
              <a:t>3+ years of promotion data</a:t>
            </a:r>
            <a:endParaRPr lang="en-US" sz="1600" dirty="0">
              <a:solidFill>
                <a:srgbClr val="006666"/>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5520F38-1950-41A0-BD0E-01145F2B5D65}"/>
              </a:ext>
            </a:extLst>
          </p:cNvPr>
          <p:cNvPicPr>
            <a:picLocks noChangeAspect="1"/>
          </p:cNvPicPr>
          <p:nvPr/>
        </p:nvPicPr>
        <p:blipFill>
          <a:blip r:embed="rId2"/>
          <a:stretch>
            <a:fillRect/>
          </a:stretch>
        </p:blipFill>
        <p:spPr>
          <a:xfrm>
            <a:off x="6202570" y="2651389"/>
            <a:ext cx="3072258" cy="2510854"/>
          </a:xfrm>
          <a:prstGeom prst="roundRect">
            <a:avLst>
              <a:gd name="adj" fmla="val 4167"/>
            </a:avLst>
          </a:prstGeom>
          <a:solidFill>
            <a:srgbClr val="FFFFFF"/>
          </a:solidFill>
          <a:ln w="76200" cap="sq">
            <a:solidFill>
              <a:srgbClr val="EAEAEA"/>
            </a:solidFill>
            <a:miter lim="800000"/>
          </a:ln>
          <a:effectLst/>
        </p:spPr>
      </p:pic>
      <p:grpSp>
        <p:nvGrpSpPr>
          <p:cNvPr id="10" name="Group 9">
            <a:extLst>
              <a:ext uri="{FF2B5EF4-FFF2-40B4-BE49-F238E27FC236}">
                <a16:creationId xmlns:a16="http://schemas.microsoft.com/office/drawing/2014/main" id="{45CA3AA0-8343-484A-B233-07AD41961DF2}"/>
              </a:ext>
            </a:extLst>
          </p:cNvPr>
          <p:cNvGrpSpPr/>
          <p:nvPr/>
        </p:nvGrpSpPr>
        <p:grpSpPr>
          <a:xfrm>
            <a:off x="451148" y="1704372"/>
            <a:ext cx="3652571" cy="601538"/>
            <a:chOff x="1095153" y="1759597"/>
            <a:chExt cx="3934047" cy="601538"/>
          </a:xfrm>
        </p:grpSpPr>
        <p:sp>
          <p:nvSpPr>
            <p:cNvPr id="13" name="Rectangle: Rounded Corners 12">
              <a:extLst>
                <a:ext uri="{FF2B5EF4-FFF2-40B4-BE49-F238E27FC236}">
                  <a16:creationId xmlns:a16="http://schemas.microsoft.com/office/drawing/2014/main" id="{661D919F-327C-46B4-82B3-63988EF42023}"/>
                </a:ext>
              </a:extLst>
            </p:cNvPr>
            <p:cNvSpPr/>
            <p:nvPr/>
          </p:nvSpPr>
          <p:spPr>
            <a:xfrm>
              <a:off x="1095153" y="1759597"/>
              <a:ext cx="3928722" cy="601538"/>
            </a:xfrm>
            <a:prstGeom prst="roundRect">
              <a:avLst/>
            </a:prstGeom>
            <a:solidFill>
              <a:schemeClr val="bg1"/>
            </a:solidFill>
            <a:ln>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err="1">
                <a:solidFill>
                  <a:schemeClr val="tx1"/>
                </a:solidFill>
              </a:endParaRPr>
            </a:p>
          </p:txBody>
        </p:sp>
        <p:pic>
          <p:nvPicPr>
            <p:cNvPr id="11" name="Picture 2" descr="Image result for nielsen">
              <a:extLst>
                <a:ext uri="{FF2B5EF4-FFF2-40B4-BE49-F238E27FC236}">
                  <a16:creationId xmlns:a16="http://schemas.microsoft.com/office/drawing/2014/main" id="{D4345C54-49C9-4466-8F20-24A7E937D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325" y="1801725"/>
              <a:ext cx="1438275" cy="5048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8D713B7-7A03-4CF2-9821-F726DECDC8A4}"/>
                </a:ext>
              </a:extLst>
            </p:cNvPr>
            <p:cNvSpPr txBox="1"/>
            <p:nvPr/>
          </p:nvSpPr>
          <p:spPr>
            <a:xfrm>
              <a:off x="2709762" y="1926772"/>
              <a:ext cx="2319438" cy="261610"/>
            </a:xfrm>
            <a:prstGeom prst="rect">
              <a:avLst/>
            </a:prstGeom>
            <a:noFill/>
          </p:spPr>
          <p:txBody>
            <a:bodyPr wrap="square" rtlCol="0">
              <a:spAutoFit/>
            </a:bodyPr>
            <a:lstStyle/>
            <a:p>
              <a:r>
                <a:rPr lang="en-US" sz="1100" dirty="0">
                  <a:solidFill>
                    <a:schemeClr val="bg2">
                      <a:lumMod val="50000"/>
                    </a:schemeClr>
                  </a:solidFill>
                </a:rPr>
                <a:t>Weekly retail sales data</a:t>
              </a:r>
            </a:p>
          </p:txBody>
        </p:sp>
      </p:grpSp>
      <p:grpSp>
        <p:nvGrpSpPr>
          <p:cNvPr id="14" name="Group 13">
            <a:extLst>
              <a:ext uri="{FF2B5EF4-FFF2-40B4-BE49-F238E27FC236}">
                <a16:creationId xmlns:a16="http://schemas.microsoft.com/office/drawing/2014/main" id="{68A751A0-B5E2-4DCA-A21F-A09F3076233C}"/>
              </a:ext>
            </a:extLst>
          </p:cNvPr>
          <p:cNvGrpSpPr/>
          <p:nvPr/>
        </p:nvGrpSpPr>
        <p:grpSpPr>
          <a:xfrm>
            <a:off x="445824" y="3713639"/>
            <a:ext cx="3652571" cy="601538"/>
            <a:chOff x="1095153" y="2665388"/>
            <a:chExt cx="3934047" cy="601538"/>
          </a:xfrm>
        </p:grpSpPr>
        <p:sp>
          <p:nvSpPr>
            <p:cNvPr id="17" name="Rectangle: Rounded Corners 16">
              <a:extLst>
                <a:ext uri="{FF2B5EF4-FFF2-40B4-BE49-F238E27FC236}">
                  <a16:creationId xmlns:a16="http://schemas.microsoft.com/office/drawing/2014/main" id="{225E2487-5B88-4167-917D-978FE990DF05}"/>
                </a:ext>
              </a:extLst>
            </p:cNvPr>
            <p:cNvSpPr/>
            <p:nvPr/>
          </p:nvSpPr>
          <p:spPr>
            <a:xfrm>
              <a:off x="1095153" y="2665388"/>
              <a:ext cx="3928722" cy="601538"/>
            </a:xfrm>
            <a:prstGeom prst="roundRect">
              <a:avLst/>
            </a:prstGeom>
            <a:solidFill>
              <a:schemeClr val="bg1"/>
            </a:solidFill>
            <a:ln>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err="1">
                <a:solidFill>
                  <a:schemeClr val="tx1"/>
                </a:solidFill>
              </a:endParaRPr>
            </a:p>
          </p:txBody>
        </p:sp>
        <p:pic>
          <p:nvPicPr>
            <p:cNvPr id="15" name="Picture 4" descr="Image result for market track">
              <a:extLst>
                <a:ext uri="{FF2B5EF4-FFF2-40B4-BE49-F238E27FC236}">
                  <a16:creationId xmlns:a16="http://schemas.microsoft.com/office/drawing/2014/main" id="{37A19F0C-0778-4A58-ADED-9D03BC69DE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326" y="2791201"/>
              <a:ext cx="1438273" cy="3420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3A86143-98F2-43A3-A0C8-7E36F86283A2}"/>
                </a:ext>
              </a:extLst>
            </p:cNvPr>
            <p:cNvSpPr txBox="1"/>
            <p:nvPr/>
          </p:nvSpPr>
          <p:spPr>
            <a:xfrm>
              <a:off x="2709762" y="2831327"/>
              <a:ext cx="2319438" cy="261610"/>
            </a:xfrm>
            <a:prstGeom prst="rect">
              <a:avLst/>
            </a:prstGeom>
            <a:noFill/>
          </p:spPr>
          <p:txBody>
            <a:bodyPr wrap="square" rtlCol="0">
              <a:spAutoFit/>
            </a:bodyPr>
            <a:lstStyle/>
            <a:p>
              <a:r>
                <a:rPr lang="en-US" sz="1100" dirty="0">
                  <a:solidFill>
                    <a:schemeClr val="bg2">
                      <a:lumMod val="50000"/>
                    </a:schemeClr>
                  </a:solidFill>
                </a:rPr>
                <a:t>Features &amp; promotional data</a:t>
              </a:r>
            </a:p>
          </p:txBody>
        </p:sp>
      </p:grpSp>
      <p:grpSp>
        <p:nvGrpSpPr>
          <p:cNvPr id="18" name="Group 17">
            <a:extLst>
              <a:ext uri="{FF2B5EF4-FFF2-40B4-BE49-F238E27FC236}">
                <a16:creationId xmlns:a16="http://schemas.microsoft.com/office/drawing/2014/main" id="{4F3A0366-EC40-4B62-9A99-F6531CD4CE91}"/>
              </a:ext>
            </a:extLst>
          </p:cNvPr>
          <p:cNvGrpSpPr/>
          <p:nvPr/>
        </p:nvGrpSpPr>
        <p:grpSpPr>
          <a:xfrm>
            <a:off x="451149" y="2635120"/>
            <a:ext cx="3652570" cy="755094"/>
            <a:chOff x="1095153" y="3446512"/>
            <a:chExt cx="3934046" cy="755094"/>
          </a:xfrm>
        </p:grpSpPr>
        <p:sp>
          <p:nvSpPr>
            <p:cNvPr id="21" name="Rectangle: Rounded Corners 20">
              <a:extLst>
                <a:ext uri="{FF2B5EF4-FFF2-40B4-BE49-F238E27FC236}">
                  <a16:creationId xmlns:a16="http://schemas.microsoft.com/office/drawing/2014/main" id="{06F61448-FE4B-4494-A573-91A1C4F9AB69}"/>
                </a:ext>
              </a:extLst>
            </p:cNvPr>
            <p:cNvSpPr/>
            <p:nvPr/>
          </p:nvSpPr>
          <p:spPr>
            <a:xfrm>
              <a:off x="1095153" y="3521990"/>
              <a:ext cx="3928722" cy="601538"/>
            </a:xfrm>
            <a:prstGeom prst="roundRect">
              <a:avLst/>
            </a:prstGeom>
            <a:solidFill>
              <a:schemeClr val="bg1"/>
            </a:solidFill>
            <a:ln>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err="1">
                <a:solidFill>
                  <a:schemeClr val="tx1"/>
                </a:solidFill>
              </a:endParaRPr>
            </a:p>
          </p:txBody>
        </p:sp>
        <p:pic>
          <p:nvPicPr>
            <p:cNvPr id="19" name="Picture 6" descr="Image result for market6">
              <a:extLst>
                <a:ext uri="{FF2B5EF4-FFF2-40B4-BE49-F238E27FC236}">
                  <a16:creationId xmlns:a16="http://schemas.microsoft.com/office/drawing/2014/main" id="{5290D4BC-A80F-4F16-87F4-932031F53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9324" y="3446512"/>
              <a:ext cx="1438275" cy="75509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F9276DA-7C46-4CD0-A2E1-671E533D3104}"/>
                </a:ext>
              </a:extLst>
            </p:cNvPr>
            <p:cNvSpPr txBox="1"/>
            <p:nvPr/>
          </p:nvSpPr>
          <p:spPr>
            <a:xfrm>
              <a:off x="2709761" y="3622263"/>
              <a:ext cx="2319438" cy="430887"/>
            </a:xfrm>
            <a:prstGeom prst="rect">
              <a:avLst/>
            </a:prstGeom>
            <a:noFill/>
          </p:spPr>
          <p:txBody>
            <a:bodyPr wrap="square" rtlCol="0">
              <a:spAutoFit/>
            </a:bodyPr>
            <a:lstStyle/>
            <a:p>
              <a:r>
                <a:rPr lang="en-US" sz="1100" dirty="0">
                  <a:solidFill>
                    <a:schemeClr val="bg2">
                      <a:lumMod val="50000"/>
                    </a:schemeClr>
                  </a:solidFill>
                </a:rPr>
                <a:t>Retail sales from Kroger and Non-Nielsen retailers</a:t>
              </a:r>
            </a:p>
          </p:txBody>
        </p:sp>
      </p:grpSp>
      <p:grpSp>
        <p:nvGrpSpPr>
          <p:cNvPr id="22" name="Group 21">
            <a:extLst>
              <a:ext uri="{FF2B5EF4-FFF2-40B4-BE49-F238E27FC236}">
                <a16:creationId xmlns:a16="http://schemas.microsoft.com/office/drawing/2014/main" id="{854D8DC7-CE07-430F-AFE4-6766B15F9E32}"/>
              </a:ext>
            </a:extLst>
          </p:cNvPr>
          <p:cNvGrpSpPr/>
          <p:nvPr/>
        </p:nvGrpSpPr>
        <p:grpSpPr>
          <a:xfrm>
            <a:off x="445823" y="4682748"/>
            <a:ext cx="3647627" cy="571820"/>
            <a:chOff x="7959792" y="3643190"/>
            <a:chExt cx="3928722" cy="571820"/>
          </a:xfrm>
        </p:grpSpPr>
        <p:sp>
          <p:nvSpPr>
            <p:cNvPr id="25" name="Rectangle: Rounded Corners 24">
              <a:extLst>
                <a:ext uri="{FF2B5EF4-FFF2-40B4-BE49-F238E27FC236}">
                  <a16:creationId xmlns:a16="http://schemas.microsoft.com/office/drawing/2014/main" id="{70D655C2-E83A-46A8-94B0-8062C90BE1A4}"/>
                </a:ext>
              </a:extLst>
            </p:cNvPr>
            <p:cNvSpPr/>
            <p:nvPr/>
          </p:nvSpPr>
          <p:spPr>
            <a:xfrm>
              <a:off x="7959792" y="3643190"/>
              <a:ext cx="3928722" cy="571820"/>
            </a:xfrm>
            <a:prstGeom prst="roundRect">
              <a:avLst/>
            </a:prstGeom>
            <a:solidFill>
              <a:schemeClr val="bg1"/>
            </a:solidFill>
            <a:ln>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err="1">
                <a:solidFill>
                  <a:schemeClr val="tx1"/>
                </a:solidFill>
              </a:endParaRPr>
            </a:p>
          </p:txBody>
        </p:sp>
        <p:pic>
          <p:nvPicPr>
            <p:cNvPr id="23" name="Picture 8" descr="Image result for symphony EYC">
              <a:extLst>
                <a:ext uri="{FF2B5EF4-FFF2-40B4-BE49-F238E27FC236}">
                  <a16:creationId xmlns:a16="http://schemas.microsoft.com/office/drawing/2014/main" id="{7C28F598-7047-4645-B188-1FB02ED634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932" b="9838"/>
            <a:stretch/>
          </p:blipFill>
          <p:spPr bwMode="auto">
            <a:xfrm>
              <a:off x="8043963" y="3683024"/>
              <a:ext cx="1438275" cy="49376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CF47D77-2E77-408C-A71F-BDA14722B9F3}"/>
                </a:ext>
              </a:extLst>
            </p:cNvPr>
            <p:cNvSpPr txBox="1"/>
            <p:nvPr/>
          </p:nvSpPr>
          <p:spPr>
            <a:xfrm>
              <a:off x="9569076" y="3663002"/>
              <a:ext cx="2319438" cy="430887"/>
            </a:xfrm>
            <a:prstGeom prst="rect">
              <a:avLst/>
            </a:prstGeom>
            <a:noFill/>
          </p:spPr>
          <p:txBody>
            <a:bodyPr wrap="square" rtlCol="0">
              <a:spAutoFit/>
            </a:bodyPr>
            <a:lstStyle/>
            <a:p>
              <a:r>
                <a:rPr lang="en-US" sz="1100" dirty="0">
                  <a:solidFill>
                    <a:schemeClr val="bg2">
                      <a:lumMod val="50000"/>
                    </a:schemeClr>
                  </a:solidFill>
                </a:rPr>
                <a:t>Household counts across customer loyalty segments (CPO)</a:t>
              </a:r>
            </a:p>
          </p:txBody>
        </p:sp>
      </p:grpSp>
      <p:grpSp>
        <p:nvGrpSpPr>
          <p:cNvPr id="26" name="Group 25">
            <a:extLst>
              <a:ext uri="{FF2B5EF4-FFF2-40B4-BE49-F238E27FC236}">
                <a16:creationId xmlns:a16="http://schemas.microsoft.com/office/drawing/2014/main" id="{72E39BB5-6D85-43AD-8DE9-63856F2EFC47}"/>
              </a:ext>
            </a:extLst>
          </p:cNvPr>
          <p:cNvGrpSpPr/>
          <p:nvPr/>
        </p:nvGrpSpPr>
        <p:grpSpPr>
          <a:xfrm>
            <a:off x="449003" y="5606868"/>
            <a:ext cx="3647627" cy="601538"/>
            <a:chOff x="1095153" y="5478084"/>
            <a:chExt cx="3928722" cy="601538"/>
          </a:xfrm>
        </p:grpSpPr>
        <p:sp>
          <p:nvSpPr>
            <p:cNvPr id="29" name="Rectangle: Rounded Corners 28">
              <a:extLst>
                <a:ext uri="{FF2B5EF4-FFF2-40B4-BE49-F238E27FC236}">
                  <a16:creationId xmlns:a16="http://schemas.microsoft.com/office/drawing/2014/main" id="{22AFF61A-6B47-4D0B-B1A7-6E4B382E60D6}"/>
                </a:ext>
              </a:extLst>
            </p:cNvPr>
            <p:cNvSpPr/>
            <p:nvPr/>
          </p:nvSpPr>
          <p:spPr>
            <a:xfrm>
              <a:off x="1095153" y="5478084"/>
              <a:ext cx="3928722" cy="601538"/>
            </a:xfrm>
            <a:prstGeom prst="roundRect">
              <a:avLst/>
            </a:prstGeom>
            <a:solidFill>
              <a:schemeClr val="bg1"/>
            </a:solidFill>
            <a:ln>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err="1">
                <a:solidFill>
                  <a:schemeClr val="tx1"/>
                </a:solidFill>
              </a:endParaRPr>
            </a:p>
          </p:txBody>
        </p:sp>
        <p:pic>
          <p:nvPicPr>
            <p:cNvPr id="27" name="Picture 2" descr="Image result for coca cola logo">
              <a:extLst>
                <a:ext uri="{FF2B5EF4-FFF2-40B4-BE49-F238E27FC236}">
                  <a16:creationId xmlns:a16="http://schemas.microsoft.com/office/drawing/2014/main" id="{8A60BCD3-6E3B-4EA1-8769-CAC2D5163FC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1156" b="21055"/>
            <a:stretch/>
          </p:blipFill>
          <p:spPr bwMode="auto">
            <a:xfrm>
              <a:off x="1179324" y="5557005"/>
              <a:ext cx="1438275" cy="46578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8F9D4F0-B5AC-4620-AEB5-FB35A1A250B5}"/>
                </a:ext>
              </a:extLst>
            </p:cNvPr>
            <p:cNvSpPr txBox="1"/>
            <p:nvPr/>
          </p:nvSpPr>
          <p:spPr>
            <a:xfrm>
              <a:off x="2704437" y="5523621"/>
              <a:ext cx="2319438" cy="430887"/>
            </a:xfrm>
            <a:prstGeom prst="rect">
              <a:avLst/>
            </a:prstGeom>
            <a:noFill/>
          </p:spPr>
          <p:txBody>
            <a:bodyPr wrap="square" rtlCol="0">
              <a:spAutoFit/>
            </a:bodyPr>
            <a:lstStyle/>
            <a:p>
              <a:r>
                <a:rPr lang="en-US" sz="1100" dirty="0">
                  <a:solidFill>
                    <a:schemeClr val="bg2">
                      <a:lumMod val="50000"/>
                    </a:schemeClr>
                  </a:solidFill>
                </a:rPr>
                <a:t>CAS Financial metrics of bottler revenue from retailers</a:t>
              </a:r>
            </a:p>
          </p:txBody>
        </p:sp>
      </p:grpSp>
      <p:pic>
        <p:nvPicPr>
          <p:cNvPr id="30" name="Graphic 29">
            <a:extLst>
              <a:ext uri="{FF2B5EF4-FFF2-40B4-BE49-F238E27FC236}">
                <a16:creationId xmlns:a16="http://schemas.microsoft.com/office/drawing/2014/main" id="{EFD61593-5A12-4D8A-8541-9A6DCB20DB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31645" y="2388582"/>
            <a:ext cx="238125" cy="238125"/>
          </a:xfrm>
          <a:prstGeom prst="rect">
            <a:avLst/>
          </a:prstGeom>
        </p:spPr>
      </p:pic>
      <p:pic>
        <p:nvPicPr>
          <p:cNvPr id="31" name="Graphic 30">
            <a:extLst>
              <a:ext uri="{FF2B5EF4-FFF2-40B4-BE49-F238E27FC236}">
                <a16:creationId xmlns:a16="http://schemas.microsoft.com/office/drawing/2014/main" id="{D4B3E4AF-CADE-4012-A002-4D9247E86C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31645" y="3393234"/>
            <a:ext cx="238125" cy="238125"/>
          </a:xfrm>
          <a:prstGeom prst="rect">
            <a:avLst/>
          </a:prstGeom>
        </p:spPr>
      </p:pic>
      <p:pic>
        <p:nvPicPr>
          <p:cNvPr id="32" name="Graphic 31">
            <a:extLst>
              <a:ext uri="{FF2B5EF4-FFF2-40B4-BE49-F238E27FC236}">
                <a16:creationId xmlns:a16="http://schemas.microsoft.com/office/drawing/2014/main" id="{4FCC4DD9-CDF1-4541-AD44-EF732E1D3D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31645" y="4378627"/>
            <a:ext cx="238125" cy="238125"/>
          </a:xfrm>
          <a:prstGeom prst="rect">
            <a:avLst/>
          </a:prstGeom>
        </p:spPr>
      </p:pic>
      <p:pic>
        <p:nvPicPr>
          <p:cNvPr id="33" name="Graphic 32">
            <a:extLst>
              <a:ext uri="{FF2B5EF4-FFF2-40B4-BE49-F238E27FC236}">
                <a16:creationId xmlns:a16="http://schemas.microsoft.com/office/drawing/2014/main" id="{CAF2BF95-86A0-4BAE-B007-849F58C239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31645" y="5306843"/>
            <a:ext cx="238125" cy="238125"/>
          </a:xfrm>
          <a:prstGeom prst="rect">
            <a:avLst/>
          </a:prstGeom>
        </p:spPr>
      </p:pic>
      <p:sp>
        <p:nvSpPr>
          <p:cNvPr id="37" name="TextBox 36">
            <a:extLst>
              <a:ext uri="{FF2B5EF4-FFF2-40B4-BE49-F238E27FC236}">
                <a16:creationId xmlns:a16="http://schemas.microsoft.com/office/drawing/2014/main" id="{E641D972-4542-4F97-8CE9-94CF3160D336}"/>
              </a:ext>
            </a:extLst>
          </p:cNvPr>
          <p:cNvSpPr txBox="1"/>
          <p:nvPr/>
        </p:nvSpPr>
        <p:spPr>
          <a:xfrm>
            <a:off x="4196897" y="3216751"/>
            <a:ext cx="1802727" cy="1477328"/>
          </a:xfrm>
          <a:prstGeom prst="rect">
            <a:avLst/>
          </a:prstGeom>
          <a:noFill/>
        </p:spPr>
        <p:txBody>
          <a:bodyPr wrap="square" rtlCol="0">
            <a:spAutoFit/>
          </a:bodyPr>
          <a:lstStyle/>
          <a:p>
            <a:pPr algn="ctr"/>
            <a:r>
              <a:rPr lang="en-US" b="1" dirty="0">
                <a:solidFill>
                  <a:srgbClr val="006666"/>
                </a:solidFill>
                <a:latin typeface="Calibri" panose="020F0502020204030204" pitchFamily="34" charset="0"/>
                <a:cs typeface="Calibri" panose="020F0502020204030204" pitchFamily="34" charset="0"/>
              </a:rPr>
              <a:t>Efficient ETL</a:t>
            </a:r>
          </a:p>
          <a:p>
            <a:pPr algn="ctr"/>
            <a:endParaRPr lang="en-US" b="1" dirty="0">
              <a:solidFill>
                <a:srgbClr val="006666"/>
              </a:solidFill>
              <a:latin typeface="Calibri" panose="020F0502020204030204" pitchFamily="34" charset="0"/>
              <a:cs typeface="Calibri" panose="020F0502020204030204" pitchFamily="34" charset="0"/>
            </a:endParaRPr>
          </a:p>
          <a:p>
            <a:pPr algn="ctr"/>
            <a:endParaRPr lang="en-US" b="1" dirty="0">
              <a:solidFill>
                <a:srgbClr val="006666"/>
              </a:solidFill>
              <a:latin typeface="Calibri" panose="020F0502020204030204" pitchFamily="34" charset="0"/>
              <a:cs typeface="Calibri" panose="020F0502020204030204" pitchFamily="34" charset="0"/>
            </a:endParaRPr>
          </a:p>
          <a:p>
            <a:pPr algn="ctr"/>
            <a:endParaRPr lang="en-US" b="1" dirty="0">
              <a:solidFill>
                <a:srgbClr val="006666"/>
              </a:solidFill>
              <a:latin typeface="Calibri" panose="020F0502020204030204" pitchFamily="34" charset="0"/>
              <a:cs typeface="Calibri" panose="020F0502020204030204" pitchFamily="34" charset="0"/>
            </a:endParaRPr>
          </a:p>
          <a:p>
            <a:pPr algn="ctr"/>
            <a:r>
              <a:rPr lang="en-US" b="1" dirty="0">
                <a:solidFill>
                  <a:srgbClr val="006666"/>
                </a:solidFill>
                <a:latin typeface="Calibri" panose="020F0502020204030204" pitchFamily="34" charset="0"/>
                <a:cs typeface="Calibri" panose="020F0502020204030204" pitchFamily="34" charset="0"/>
              </a:rPr>
              <a:t>Quality control</a:t>
            </a:r>
          </a:p>
        </p:txBody>
      </p:sp>
      <p:pic>
        <p:nvPicPr>
          <p:cNvPr id="38" name="Graphic 37">
            <a:extLst>
              <a:ext uri="{FF2B5EF4-FFF2-40B4-BE49-F238E27FC236}">
                <a16:creationId xmlns:a16="http://schemas.microsoft.com/office/drawing/2014/main" id="{33E29DCF-6592-4643-A778-82F8769A65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79197" y="3836352"/>
            <a:ext cx="274320" cy="274320"/>
          </a:xfrm>
          <a:prstGeom prst="rect">
            <a:avLst/>
          </a:prstGeom>
        </p:spPr>
      </p:pic>
      <p:pic>
        <p:nvPicPr>
          <p:cNvPr id="14340" name="Picture 4" descr="Image result for etl icon png">
            <a:extLst>
              <a:ext uri="{FF2B5EF4-FFF2-40B4-BE49-F238E27FC236}">
                <a16:creationId xmlns:a16="http://schemas.microsoft.com/office/drawing/2014/main" id="{A48AACD6-724D-4390-BB82-ACCFFDAD1AED}"/>
              </a:ext>
            </a:extLst>
          </p:cNvPr>
          <p:cNvPicPr>
            <a:picLocks noChangeAspect="1" noChangeArrowheads="1"/>
          </p:cNvPicPr>
          <p:nvPr/>
        </p:nvPicPr>
        <p:blipFill>
          <a:blip r:embed="rId10">
            <a:clrChange>
              <a:clrFrom>
                <a:srgbClr val="040404">
                  <a:alpha val="5882"/>
                </a:srgbClr>
              </a:clrFrom>
              <a:clrTo>
                <a:srgbClr val="040404">
                  <a:alpha val="0"/>
                </a:srgbClr>
              </a:clrTo>
            </a:clrChange>
            <a:extLst>
              <a:ext uri="{28A0092B-C50C-407E-A947-70E740481C1C}">
                <a14:useLocalDpi xmlns:a14="http://schemas.microsoft.com/office/drawing/2010/main" val="0"/>
              </a:ext>
            </a:extLst>
          </a:blip>
          <a:srcRect/>
          <a:stretch>
            <a:fillRect/>
          </a:stretch>
        </p:blipFill>
        <p:spPr bwMode="auto">
          <a:xfrm flipH="1">
            <a:off x="4855484" y="2731199"/>
            <a:ext cx="485552" cy="485552"/>
          </a:xfrm>
          <a:prstGeom prst="rect">
            <a:avLst/>
          </a:prstGeom>
          <a:noFill/>
          <a:extLst>
            <a:ext uri="{909E8E84-426E-40DD-AFC4-6F175D3DCCD1}">
              <a14:hiddenFill xmlns:a14="http://schemas.microsoft.com/office/drawing/2010/main">
                <a:solidFill>
                  <a:srgbClr val="FFFFFF"/>
                </a:solidFill>
              </a14:hiddenFill>
            </a:ext>
          </a:extLst>
        </p:spPr>
      </p:pic>
      <p:grpSp>
        <p:nvGrpSpPr>
          <p:cNvPr id="14343" name="Group 14342">
            <a:extLst>
              <a:ext uri="{FF2B5EF4-FFF2-40B4-BE49-F238E27FC236}">
                <a16:creationId xmlns:a16="http://schemas.microsoft.com/office/drawing/2014/main" id="{330581E2-BD11-49D8-824F-0732B7F19F71}"/>
              </a:ext>
            </a:extLst>
          </p:cNvPr>
          <p:cNvGrpSpPr/>
          <p:nvPr/>
        </p:nvGrpSpPr>
        <p:grpSpPr>
          <a:xfrm>
            <a:off x="4867871" y="4682748"/>
            <a:ext cx="504351" cy="554861"/>
            <a:chOff x="4834471" y="2810871"/>
            <a:chExt cx="2474263" cy="2474263"/>
          </a:xfrm>
        </p:grpSpPr>
        <p:pic>
          <p:nvPicPr>
            <p:cNvPr id="14339" name="Graphic 14338" descr="Ribbon">
              <a:extLst>
                <a:ext uri="{FF2B5EF4-FFF2-40B4-BE49-F238E27FC236}">
                  <a16:creationId xmlns:a16="http://schemas.microsoft.com/office/drawing/2014/main" id="{1C0D6AEA-ECE3-41DE-A0A4-76BF84CDB72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34471" y="2810871"/>
              <a:ext cx="2474263" cy="2474263"/>
            </a:xfrm>
            <a:prstGeom prst="rect">
              <a:avLst/>
            </a:prstGeom>
          </p:spPr>
        </p:pic>
        <p:pic>
          <p:nvPicPr>
            <p:cNvPr id="14342" name="Graphic 14341" descr="Trophy">
              <a:extLst>
                <a:ext uri="{FF2B5EF4-FFF2-40B4-BE49-F238E27FC236}">
                  <a16:creationId xmlns:a16="http://schemas.microsoft.com/office/drawing/2014/main" id="{63A7D50B-51CB-41AC-B84E-F902EA9543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94579" y="3336229"/>
              <a:ext cx="741839" cy="741839"/>
            </a:xfrm>
            <a:prstGeom prst="rect">
              <a:avLst/>
            </a:prstGeom>
          </p:spPr>
        </p:pic>
      </p:grpSp>
      <p:sp>
        <p:nvSpPr>
          <p:cNvPr id="39" name="TextBox 38">
            <a:extLst>
              <a:ext uri="{FF2B5EF4-FFF2-40B4-BE49-F238E27FC236}">
                <a16:creationId xmlns:a16="http://schemas.microsoft.com/office/drawing/2014/main" id="{6DE493FB-45C9-463A-BEE2-0FDFFAB7522B}"/>
              </a:ext>
            </a:extLst>
          </p:cNvPr>
          <p:cNvSpPr txBox="1"/>
          <p:nvPr/>
        </p:nvSpPr>
        <p:spPr>
          <a:xfrm>
            <a:off x="3653510" y="6269981"/>
            <a:ext cx="4884980" cy="3080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400" dirty="0">
                <a:latin typeface="Abadi" panose="020B0604020104020204" pitchFamily="34" charset="0"/>
              </a:rPr>
              <a:t>Event Library is updated every 2 weeks</a:t>
            </a:r>
          </a:p>
        </p:txBody>
      </p:sp>
    </p:spTree>
    <p:extLst>
      <p:ext uri="{BB962C8B-B14F-4D97-AF65-F5344CB8AC3E}">
        <p14:creationId xmlns:p14="http://schemas.microsoft.com/office/powerpoint/2010/main" val="206182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877EF-7F64-4D88-9DD9-02EB83F66F3A}"/>
              </a:ext>
            </a:extLst>
          </p:cNvPr>
          <p:cNvSpPr>
            <a:spLocks noGrp="1"/>
          </p:cNvSpPr>
          <p:nvPr>
            <p:ph type="title"/>
          </p:nvPr>
        </p:nvSpPr>
        <p:spPr>
          <a:xfrm>
            <a:off x="325539" y="251459"/>
            <a:ext cx="11725484" cy="677108"/>
          </a:xfrm>
        </p:spPr>
        <p:txBody>
          <a:bodyPr/>
          <a:lstStyle/>
          <a:p>
            <a:r>
              <a:rPr lang="en-US" sz="2400" b="1" dirty="0">
                <a:latin typeface="Selawik" panose="020B0502040204020203" pitchFamily="34" charset="0"/>
              </a:rPr>
              <a:t>Waterfall charts created using Event Library &amp; Integrated Algorithm</a:t>
            </a:r>
            <a:br>
              <a:rPr lang="en-US" b="1" dirty="0">
                <a:latin typeface="Selawik" panose="020B0502040204020203" pitchFamily="34" charset="0"/>
              </a:rPr>
            </a:br>
            <a:r>
              <a:rPr lang="en-US" sz="2000" dirty="0">
                <a:latin typeface="Selawik" panose="020B0502040204020203" pitchFamily="34" charset="0"/>
              </a:rPr>
              <a:t>help in understanding of factors affecting weekly sales</a:t>
            </a:r>
          </a:p>
        </p:txBody>
      </p:sp>
      <p:sp>
        <p:nvSpPr>
          <p:cNvPr id="14" name="Rectangle 13">
            <a:extLst>
              <a:ext uri="{FF2B5EF4-FFF2-40B4-BE49-F238E27FC236}">
                <a16:creationId xmlns:a16="http://schemas.microsoft.com/office/drawing/2014/main" id="{86BE5178-2B3D-4963-AA57-6CE39B0A2A81}"/>
              </a:ext>
            </a:extLst>
          </p:cNvPr>
          <p:cNvSpPr/>
          <p:nvPr/>
        </p:nvSpPr>
        <p:spPr>
          <a:xfrm>
            <a:off x="3056436" y="5658347"/>
            <a:ext cx="2007721" cy="851752"/>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B050"/>
                </a:solidFill>
                <a:latin typeface="Calibri" panose="020F0502020204030204" pitchFamily="34" charset="0"/>
                <a:cs typeface="Calibri" panose="020F0502020204030204" pitchFamily="34" charset="0"/>
              </a:rPr>
              <a:t>Price, Feature and Execution</a:t>
            </a:r>
            <a:r>
              <a:rPr lang="en-US" sz="1200" dirty="0">
                <a:solidFill>
                  <a:srgbClr val="006666"/>
                </a:solidFill>
                <a:latin typeface="Calibri" panose="020F0502020204030204" pitchFamily="34" charset="0"/>
                <a:cs typeface="Calibri" panose="020F0502020204030204" pitchFamily="34" charset="0"/>
              </a:rPr>
              <a:t> </a:t>
            </a:r>
            <a:r>
              <a:rPr lang="en-US" sz="1200" dirty="0">
                <a:solidFill>
                  <a:schemeClr val="tx1">
                    <a:lumMod val="65000"/>
                    <a:lumOff val="35000"/>
                  </a:schemeClr>
                </a:solidFill>
                <a:latin typeface="Calibri" panose="020F0502020204030204" pitchFamily="34" charset="0"/>
                <a:cs typeface="Calibri" panose="020F0502020204030204" pitchFamily="34" charset="0"/>
              </a:rPr>
              <a:t>are the primary variables that lift the sales volume</a:t>
            </a:r>
          </a:p>
        </p:txBody>
      </p:sp>
      <p:sp>
        <p:nvSpPr>
          <p:cNvPr id="16" name="Isosceles Triangle 15">
            <a:extLst>
              <a:ext uri="{FF2B5EF4-FFF2-40B4-BE49-F238E27FC236}">
                <a16:creationId xmlns:a16="http://schemas.microsoft.com/office/drawing/2014/main" id="{6F571D23-14B5-4D80-B16D-F5045135596C}"/>
              </a:ext>
            </a:extLst>
          </p:cNvPr>
          <p:cNvSpPr/>
          <p:nvPr/>
        </p:nvSpPr>
        <p:spPr>
          <a:xfrm rot="10800000">
            <a:off x="2068833" y="5335389"/>
            <a:ext cx="3982928" cy="244023"/>
          </a:xfrm>
          <a:prstGeom prst="triangle">
            <a:avLst/>
          </a:prstGeom>
          <a:solidFill>
            <a:schemeClr val="accent5">
              <a:lumMod val="75000"/>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22" name="Rectangle 21">
            <a:extLst>
              <a:ext uri="{FF2B5EF4-FFF2-40B4-BE49-F238E27FC236}">
                <a16:creationId xmlns:a16="http://schemas.microsoft.com/office/drawing/2014/main" id="{4C042D7B-9D9A-4B4C-AFFE-0FD91DDE3D5C}"/>
              </a:ext>
            </a:extLst>
          </p:cNvPr>
          <p:cNvSpPr/>
          <p:nvPr/>
        </p:nvSpPr>
        <p:spPr>
          <a:xfrm>
            <a:off x="6980594" y="5594549"/>
            <a:ext cx="2723695" cy="851752"/>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lumMod val="50000"/>
                  <a:lumOff val="50000"/>
                </a:schemeClr>
              </a:solidFill>
            </a:endParaRPr>
          </a:p>
          <a:p>
            <a:r>
              <a:rPr lang="en-US" sz="1200" dirty="0">
                <a:solidFill>
                  <a:schemeClr val="tx1">
                    <a:lumMod val="65000"/>
                    <a:lumOff val="35000"/>
                  </a:schemeClr>
                </a:solidFill>
                <a:latin typeface="Calibri" panose="020F0502020204030204" pitchFamily="34" charset="0"/>
                <a:cs typeface="Calibri" panose="020F0502020204030204" pitchFamily="34" charset="0"/>
              </a:rPr>
              <a:t>Price variations of </a:t>
            </a:r>
            <a:r>
              <a:rPr lang="en-US" sz="1200" dirty="0">
                <a:solidFill>
                  <a:srgbClr val="FF0000"/>
                </a:solidFill>
                <a:latin typeface="Calibri" panose="020F0502020204030204" pitchFamily="34" charset="0"/>
                <a:cs typeface="Calibri" panose="020F0502020204030204" pitchFamily="34" charset="0"/>
              </a:rPr>
              <a:t>competitor products, intra products, product in cross-retail stores </a:t>
            </a:r>
            <a:r>
              <a:rPr lang="en-US" sz="1200" dirty="0">
                <a:solidFill>
                  <a:schemeClr val="tx1"/>
                </a:solidFill>
                <a:latin typeface="Calibri" panose="020F0502020204030204" pitchFamily="34" charset="0"/>
                <a:cs typeface="Calibri" panose="020F0502020204030204" pitchFamily="34" charset="0"/>
              </a:rPr>
              <a:t>and</a:t>
            </a:r>
            <a:r>
              <a:rPr lang="en-US" sz="1200" dirty="0">
                <a:solidFill>
                  <a:srgbClr val="FF0000"/>
                </a:solidFill>
                <a:latin typeface="Calibri" panose="020F0502020204030204" pitchFamily="34" charset="0"/>
                <a:cs typeface="Calibri" panose="020F0502020204030204" pitchFamily="34" charset="0"/>
              </a:rPr>
              <a:t> pantry loading </a:t>
            </a:r>
            <a:r>
              <a:rPr lang="en-US" sz="1200" dirty="0">
                <a:solidFill>
                  <a:schemeClr val="tx1">
                    <a:lumMod val="65000"/>
                    <a:lumOff val="35000"/>
                  </a:schemeClr>
                </a:solidFill>
                <a:latin typeface="Calibri" panose="020F0502020204030204" pitchFamily="34" charset="0"/>
                <a:cs typeface="Calibri" panose="020F0502020204030204" pitchFamily="34" charset="0"/>
              </a:rPr>
              <a:t>are the variables that pull the volume down </a:t>
            </a:r>
          </a:p>
          <a:p>
            <a:pPr marL="171450" indent="-171450">
              <a:buFont typeface="Arial" panose="020B0604020202020204" pitchFamily="34" charset="0"/>
              <a:buChar char="•"/>
            </a:pPr>
            <a:endParaRPr lang="en-US" sz="1100" dirty="0">
              <a:solidFill>
                <a:schemeClr val="bg2">
                  <a:lumMod val="50000"/>
                </a:schemeClr>
              </a:solidFill>
            </a:endParaRPr>
          </a:p>
        </p:txBody>
      </p:sp>
      <p:sp>
        <p:nvSpPr>
          <p:cNvPr id="31" name="Rectangle 30">
            <a:extLst>
              <a:ext uri="{FF2B5EF4-FFF2-40B4-BE49-F238E27FC236}">
                <a16:creationId xmlns:a16="http://schemas.microsoft.com/office/drawing/2014/main" id="{0DAB81D9-9071-4364-A1AF-06C207F73108}"/>
              </a:ext>
            </a:extLst>
          </p:cNvPr>
          <p:cNvSpPr/>
          <p:nvPr/>
        </p:nvSpPr>
        <p:spPr>
          <a:xfrm>
            <a:off x="4148212" y="1714974"/>
            <a:ext cx="7850498" cy="403336"/>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6">
                    <a:lumMod val="75000"/>
                  </a:schemeClr>
                </a:solidFill>
                <a:latin typeface="Calibri" panose="020F0502020204030204" pitchFamily="34" charset="0"/>
                <a:cs typeface="Calibri" panose="020F0502020204030204" pitchFamily="34" charset="0"/>
              </a:rPr>
              <a:t>The contribution of individual variables in the waterfall is calculated by taking the actual value of that variable and the EDV value of the rest in the model equation</a:t>
            </a:r>
            <a:endParaRPr lang="en-US" sz="1200" dirty="0">
              <a:solidFill>
                <a:schemeClr val="tx1"/>
              </a:solidFill>
              <a:latin typeface="Calibri" panose="020F0502020204030204" pitchFamily="34" charset="0"/>
              <a:cs typeface="Calibri" panose="020F0502020204030204" pitchFamily="34" charset="0"/>
            </a:endParaRPr>
          </a:p>
        </p:txBody>
      </p:sp>
      <p:sp>
        <p:nvSpPr>
          <p:cNvPr id="34" name="AutoShape 6" descr="Analytics free icon">
            <a:extLst>
              <a:ext uri="{FF2B5EF4-FFF2-40B4-BE49-F238E27FC236}">
                <a16:creationId xmlns:a16="http://schemas.microsoft.com/office/drawing/2014/main" id="{8095F46E-C381-4731-918F-D0A573C84ED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42">
            <a:extLst>
              <a:ext uri="{FF2B5EF4-FFF2-40B4-BE49-F238E27FC236}">
                <a16:creationId xmlns:a16="http://schemas.microsoft.com/office/drawing/2014/main" id="{3C4321E3-94D5-4740-996E-6F2F87B73EE8}"/>
              </a:ext>
            </a:extLst>
          </p:cNvPr>
          <p:cNvSpPr/>
          <p:nvPr/>
        </p:nvSpPr>
        <p:spPr>
          <a:xfrm>
            <a:off x="196977" y="1696974"/>
            <a:ext cx="3951235" cy="43097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b="1" dirty="0">
                <a:solidFill>
                  <a:schemeClr val="bg1"/>
                </a:solidFill>
                <a:latin typeface="Calibri" panose="020F0502020204030204" pitchFamily="34" charset="0"/>
                <a:cs typeface="Calibri" panose="020F0502020204030204" pitchFamily="34" charset="0"/>
              </a:rPr>
              <a:t>How do we capture the individual effect of each variable?</a:t>
            </a:r>
          </a:p>
        </p:txBody>
      </p:sp>
      <p:sp>
        <p:nvSpPr>
          <p:cNvPr id="29" name="Isosceles Triangle 28">
            <a:extLst>
              <a:ext uri="{FF2B5EF4-FFF2-40B4-BE49-F238E27FC236}">
                <a16:creationId xmlns:a16="http://schemas.microsoft.com/office/drawing/2014/main" id="{D0A37014-F766-455D-91D0-F6A26D67A3C1}"/>
              </a:ext>
            </a:extLst>
          </p:cNvPr>
          <p:cNvSpPr/>
          <p:nvPr/>
        </p:nvSpPr>
        <p:spPr>
          <a:xfrm rot="10800000">
            <a:off x="6115541" y="5319892"/>
            <a:ext cx="4453800" cy="188086"/>
          </a:xfrm>
          <a:prstGeom prst="triangle">
            <a:avLst/>
          </a:prstGeom>
          <a:solidFill>
            <a:schemeClr val="accent5">
              <a:lumMod val="75000"/>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grpSp>
        <p:nvGrpSpPr>
          <p:cNvPr id="27" name="Group 26">
            <a:extLst>
              <a:ext uri="{FF2B5EF4-FFF2-40B4-BE49-F238E27FC236}">
                <a16:creationId xmlns:a16="http://schemas.microsoft.com/office/drawing/2014/main" id="{56E16CAA-890E-4A9B-9765-902DD862189A}"/>
              </a:ext>
            </a:extLst>
          </p:cNvPr>
          <p:cNvGrpSpPr/>
          <p:nvPr/>
        </p:nvGrpSpPr>
        <p:grpSpPr>
          <a:xfrm>
            <a:off x="1158959" y="2200497"/>
            <a:ext cx="10834577" cy="4179999"/>
            <a:chOff x="-117346" y="1270250"/>
            <a:chExt cx="12671693" cy="5060212"/>
          </a:xfrm>
        </p:grpSpPr>
        <p:graphicFrame>
          <p:nvGraphicFramePr>
            <p:cNvPr id="30" name="Object 21">
              <a:extLst>
                <a:ext uri="{FF2B5EF4-FFF2-40B4-BE49-F238E27FC236}">
                  <a16:creationId xmlns:a16="http://schemas.microsoft.com/office/drawing/2014/main" id="{AB892CBB-F39B-436C-B6C0-552E1D756299}"/>
                </a:ext>
              </a:extLst>
            </p:cNvPr>
            <p:cNvGraphicFramePr>
              <a:graphicFrameLocks/>
            </p:cNvGraphicFramePr>
            <p:nvPr>
              <p:custDataLst>
                <p:tags r:id="rId1"/>
              </p:custDataLst>
              <p:extLst>
                <p:ext uri="{D42A27DB-BD31-4B8C-83A1-F6EECF244321}">
                  <p14:modId xmlns:p14="http://schemas.microsoft.com/office/powerpoint/2010/main" val="3538429837"/>
                </p:ext>
              </p:extLst>
            </p:nvPr>
          </p:nvGraphicFramePr>
          <p:xfrm>
            <a:off x="-117346" y="3057192"/>
            <a:ext cx="1853607" cy="3273270"/>
          </p:xfrm>
          <a:graphic>
            <a:graphicData uri="http://schemas.openxmlformats.org/drawingml/2006/chart">
              <c:chart xmlns:c="http://schemas.openxmlformats.org/drawingml/2006/chart" xmlns:r="http://schemas.openxmlformats.org/officeDocument/2006/relationships" r:id="rId32"/>
            </a:graphicData>
          </a:graphic>
        </p:graphicFrame>
        <p:sp>
          <p:nvSpPr>
            <p:cNvPr id="32" name="Rectangle 3">
              <a:extLst>
                <a:ext uri="{FF2B5EF4-FFF2-40B4-BE49-F238E27FC236}">
                  <a16:creationId xmlns:a16="http://schemas.microsoft.com/office/drawing/2014/main" id="{392C0A6B-F4BC-46E1-9E12-FE8AB53DC7F3}"/>
                </a:ext>
              </a:extLst>
            </p:cNvPr>
            <p:cNvSpPr>
              <a:spLocks noChangeArrowheads="1"/>
            </p:cNvSpPr>
            <p:nvPr>
              <p:custDataLst>
                <p:tags r:id="rId2"/>
              </p:custDataLst>
            </p:nvPr>
          </p:nvSpPr>
          <p:spPr bwMode="auto">
            <a:xfrm>
              <a:off x="92402" y="5799297"/>
              <a:ext cx="859367" cy="3696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oAutofit/>
            </a:bodyPr>
            <a:lstStyle/>
            <a:p>
              <a:pPr algn="ctr" defTabSz="1219110" eaLnBrk="0" fontAlgn="base" hangingPunct="0">
                <a:spcBef>
                  <a:spcPct val="0"/>
                </a:spcBef>
                <a:spcAft>
                  <a:spcPct val="0"/>
                </a:spcAft>
              </a:pPr>
              <a:r>
                <a:rPr lang="en-US" sz="1867" b="1" dirty="0">
                  <a:latin typeface="Calibri" panose="020F0502020204030204" pitchFamily="34" charset="0"/>
                  <a:cs typeface="Calibri" pitchFamily="34" charset="0"/>
                </a:rPr>
                <a:t>Base</a:t>
              </a:r>
            </a:p>
          </p:txBody>
        </p:sp>
        <p:grpSp>
          <p:nvGrpSpPr>
            <p:cNvPr id="33" name="Group 32">
              <a:extLst>
                <a:ext uri="{FF2B5EF4-FFF2-40B4-BE49-F238E27FC236}">
                  <a16:creationId xmlns:a16="http://schemas.microsoft.com/office/drawing/2014/main" id="{C27585EA-FDAF-46C6-9783-67A5644154B6}"/>
                </a:ext>
              </a:extLst>
            </p:cNvPr>
            <p:cNvGrpSpPr/>
            <p:nvPr/>
          </p:nvGrpSpPr>
          <p:grpSpPr>
            <a:xfrm>
              <a:off x="903725" y="2197247"/>
              <a:ext cx="1104960" cy="2829671"/>
              <a:chOff x="995026" y="1429778"/>
              <a:chExt cx="828720" cy="2122255"/>
            </a:xfrm>
          </p:grpSpPr>
          <p:sp>
            <p:nvSpPr>
              <p:cNvPr id="83" name="Rectangle 82">
                <a:extLst>
                  <a:ext uri="{FF2B5EF4-FFF2-40B4-BE49-F238E27FC236}">
                    <a16:creationId xmlns:a16="http://schemas.microsoft.com/office/drawing/2014/main" id="{02624BBC-8609-4219-836C-3AD121DC7A54}"/>
                  </a:ext>
                </a:extLst>
              </p:cNvPr>
              <p:cNvSpPr/>
              <p:nvPr>
                <p:custDataLst>
                  <p:tags r:id="rId28"/>
                </p:custDataLst>
              </p:nvPr>
            </p:nvSpPr>
            <p:spPr>
              <a:xfrm>
                <a:off x="1116244" y="1625559"/>
                <a:ext cx="605728" cy="479819"/>
              </a:xfrm>
              <a:prstGeom prst="rect">
                <a:avLst/>
              </a:prstGeom>
              <a:solidFill>
                <a:srgbClr val="00B05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21915" tIns="60957" rIns="121915" bIns="60957" rtlCol="0" anchor="ctr"/>
              <a:lstStyle/>
              <a:p>
                <a:pPr algn="ctr" defTabSz="1219110"/>
                <a:endParaRPr lang="en-US" sz="1867" b="1" dirty="0">
                  <a:solidFill>
                    <a:srgbClr val="FFFFFF"/>
                  </a:solidFill>
                </a:endParaRPr>
              </a:p>
            </p:txBody>
          </p:sp>
          <p:sp>
            <p:nvSpPr>
              <p:cNvPr id="84" name="Text Box 6">
                <a:extLst>
                  <a:ext uri="{FF2B5EF4-FFF2-40B4-BE49-F238E27FC236}">
                    <a16:creationId xmlns:a16="http://schemas.microsoft.com/office/drawing/2014/main" id="{AC8BD18E-27FC-402A-84C6-C7B0B0FDF2C4}"/>
                  </a:ext>
                </a:extLst>
              </p:cNvPr>
              <p:cNvSpPr txBox="1">
                <a:spLocks noChangeArrowheads="1"/>
              </p:cNvSpPr>
              <p:nvPr>
                <p:custDataLst>
                  <p:tags r:id="rId29"/>
                </p:custDataLst>
              </p:nvPr>
            </p:nvSpPr>
            <p:spPr bwMode="auto">
              <a:xfrm>
                <a:off x="995026" y="1429778"/>
                <a:ext cx="800100" cy="1538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defTabSz="895350" eaLnBrk="0" hangingPunct="0">
                  <a:defRPr sz="1400" b="1">
                    <a:solidFill>
                      <a:schemeClr val="tx1"/>
                    </a:solidFill>
                    <a:latin typeface="Calibri" pitchFamily="34" charset="0"/>
                    <a:cs typeface="Arial" charset="0"/>
                  </a:defRPr>
                </a:lvl1pPr>
                <a:lvl2pPr marL="742950" indent="-285750" defTabSz="895350" eaLnBrk="0" hangingPunct="0">
                  <a:defRPr sz="1400" b="1">
                    <a:solidFill>
                      <a:schemeClr val="tx1"/>
                    </a:solidFill>
                    <a:latin typeface="Calibri" pitchFamily="34" charset="0"/>
                    <a:cs typeface="Arial" charset="0"/>
                  </a:defRPr>
                </a:lvl2pPr>
                <a:lvl3pPr marL="1143000" indent="-228600" defTabSz="895350" eaLnBrk="0" hangingPunct="0">
                  <a:defRPr sz="1400" b="1">
                    <a:solidFill>
                      <a:schemeClr val="tx1"/>
                    </a:solidFill>
                    <a:latin typeface="Calibri" pitchFamily="34" charset="0"/>
                    <a:cs typeface="Arial" charset="0"/>
                  </a:defRPr>
                </a:lvl3pPr>
                <a:lvl4pPr marL="1600200" indent="-228600" defTabSz="895350" eaLnBrk="0" hangingPunct="0">
                  <a:defRPr sz="1400" b="1">
                    <a:solidFill>
                      <a:schemeClr val="tx1"/>
                    </a:solidFill>
                    <a:latin typeface="Calibri" pitchFamily="34" charset="0"/>
                    <a:cs typeface="Arial" charset="0"/>
                  </a:defRPr>
                </a:lvl4pPr>
                <a:lvl5pPr marL="2057400" indent="-228600" defTabSz="895350" eaLnBrk="0" hangingPunct="0">
                  <a:defRPr sz="1400" b="1">
                    <a:solidFill>
                      <a:schemeClr val="tx1"/>
                    </a:solidFill>
                    <a:latin typeface="Calibri" pitchFamily="34" charset="0"/>
                    <a:cs typeface="Arial" charset="0"/>
                  </a:defRPr>
                </a:lvl5pPr>
                <a:lvl6pPr marL="2514600" indent="-228600" defTabSz="895350" eaLnBrk="0" fontAlgn="base" hangingPunct="0">
                  <a:spcBef>
                    <a:spcPct val="0"/>
                  </a:spcBef>
                  <a:spcAft>
                    <a:spcPct val="0"/>
                  </a:spcAft>
                  <a:defRPr sz="1400" b="1">
                    <a:solidFill>
                      <a:schemeClr val="tx1"/>
                    </a:solidFill>
                    <a:latin typeface="Calibri" pitchFamily="34" charset="0"/>
                    <a:cs typeface="Arial" charset="0"/>
                  </a:defRPr>
                </a:lvl6pPr>
                <a:lvl7pPr marL="2971800" indent="-228600" defTabSz="895350" eaLnBrk="0" fontAlgn="base" hangingPunct="0">
                  <a:spcBef>
                    <a:spcPct val="0"/>
                  </a:spcBef>
                  <a:spcAft>
                    <a:spcPct val="0"/>
                  </a:spcAft>
                  <a:defRPr sz="1400" b="1">
                    <a:solidFill>
                      <a:schemeClr val="tx1"/>
                    </a:solidFill>
                    <a:latin typeface="Calibri" pitchFamily="34" charset="0"/>
                    <a:cs typeface="Arial" charset="0"/>
                  </a:defRPr>
                </a:lvl7pPr>
                <a:lvl8pPr marL="3429000" indent="-228600" defTabSz="895350" eaLnBrk="0" fontAlgn="base" hangingPunct="0">
                  <a:spcBef>
                    <a:spcPct val="0"/>
                  </a:spcBef>
                  <a:spcAft>
                    <a:spcPct val="0"/>
                  </a:spcAft>
                  <a:defRPr sz="1400" b="1">
                    <a:solidFill>
                      <a:schemeClr val="tx1"/>
                    </a:solidFill>
                    <a:latin typeface="Calibri" pitchFamily="34" charset="0"/>
                    <a:cs typeface="Arial" charset="0"/>
                  </a:defRPr>
                </a:lvl8pPr>
                <a:lvl9pPr marL="3886200" indent="-228600" defTabSz="895350" eaLnBrk="0" fontAlgn="base" hangingPunct="0">
                  <a:spcBef>
                    <a:spcPct val="0"/>
                  </a:spcBef>
                  <a:spcAft>
                    <a:spcPct val="0"/>
                  </a:spcAft>
                  <a:defRPr sz="1400" b="1">
                    <a:solidFill>
                      <a:schemeClr val="tx1"/>
                    </a:solidFill>
                    <a:latin typeface="Calibri" pitchFamily="34" charset="0"/>
                    <a:cs typeface="Arial" charset="0"/>
                  </a:defRPr>
                </a:lvl9pPr>
              </a:lstStyle>
              <a:p>
                <a:pPr algn="ctr" eaLnBrk="1" fontAlgn="base" hangingPunct="1">
                  <a:spcBef>
                    <a:spcPct val="0"/>
                  </a:spcBef>
                  <a:spcAft>
                    <a:spcPct val="0"/>
                  </a:spcAft>
                  <a:buClr>
                    <a:srgbClr val="B81321"/>
                  </a:buClr>
                  <a:buSzPct val="125000"/>
                  <a:buFont typeface="Arial" charset="0"/>
                  <a:buNone/>
                </a:pPr>
                <a:r>
                  <a:rPr lang="en-US" sz="1333" dirty="0">
                    <a:solidFill>
                      <a:srgbClr val="000000"/>
                    </a:solidFill>
                  </a:rPr>
                  <a:t>Price</a:t>
                </a:r>
              </a:p>
            </p:txBody>
          </p:sp>
          <p:sp>
            <p:nvSpPr>
              <p:cNvPr id="85" name="Rectangle 3">
                <a:extLst>
                  <a:ext uri="{FF2B5EF4-FFF2-40B4-BE49-F238E27FC236}">
                    <a16:creationId xmlns:a16="http://schemas.microsoft.com/office/drawing/2014/main" id="{B9C833D1-0CF4-426D-ABF7-FF7C5C76A363}"/>
                  </a:ext>
                </a:extLst>
              </p:cNvPr>
              <p:cNvSpPr>
                <a:spLocks noChangeArrowheads="1"/>
              </p:cNvSpPr>
              <p:nvPr>
                <p:custDataLst>
                  <p:tags r:id="rId30"/>
                </p:custDataLst>
              </p:nvPr>
            </p:nvSpPr>
            <p:spPr bwMode="auto">
              <a:xfrm>
                <a:off x="1122553" y="2783571"/>
                <a:ext cx="657325" cy="7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10" eaLnBrk="0" fontAlgn="base" hangingPunct="0">
                  <a:spcBef>
                    <a:spcPct val="20000"/>
                  </a:spcBef>
                  <a:spcAft>
                    <a:spcPct val="0"/>
                  </a:spcAft>
                  <a:buClr>
                    <a:srgbClr val="000000"/>
                  </a:buClr>
                </a:pPr>
                <a:r>
                  <a:rPr lang="en-US" sz="1100" dirty="0">
                    <a:solidFill>
                      <a:srgbClr val="000000"/>
                    </a:solidFill>
                    <a:latin typeface="Calibri" panose="020F0502020204030204" pitchFamily="34" charset="0"/>
                  </a:rPr>
                  <a:t>How did the retail compare to recent weeks?</a:t>
                </a:r>
              </a:p>
            </p:txBody>
          </p:sp>
          <p:pic>
            <p:nvPicPr>
              <p:cNvPr id="86" name="Picture 25" descr="http://rxoutcomesadviser.files.wordpress.com/2011/04/reference-pricing.png?w=450&amp;h=342">
                <a:hlinkClick r:id="rId33"/>
                <a:extLst>
                  <a:ext uri="{FF2B5EF4-FFF2-40B4-BE49-F238E27FC236}">
                    <a16:creationId xmlns:a16="http://schemas.microsoft.com/office/drawing/2014/main" id="{D2A40ADF-321E-4464-8CF1-5215F9EB8B80}"/>
                  </a:ext>
                </a:extLst>
              </p:cNvPr>
              <p:cNvPicPr>
                <a:picLocks noChangeAspect="1" noChangeArrowheads="1"/>
              </p:cNvPicPr>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5656" y="2183339"/>
                <a:ext cx="778090" cy="5913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244CABB4-36B7-4690-98F0-A4610743D2CA}"/>
                </a:ext>
              </a:extLst>
            </p:cNvPr>
            <p:cNvGrpSpPr/>
            <p:nvPr/>
          </p:nvGrpSpPr>
          <p:grpSpPr>
            <a:xfrm>
              <a:off x="1883910" y="1786958"/>
              <a:ext cx="1329375" cy="3035041"/>
              <a:chOff x="1624142" y="1123916"/>
              <a:chExt cx="997031" cy="2276280"/>
            </a:xfrm>
          </p:grpSpPr>
          <p:pic>
            <p:nvPicPr>
              <p:cNvPr id="79" name="Picture 4" descr="calendar">
                <a:extLst>
                  <a:ext uri="{FF2B5EF4-FFF2-40B4-BE49-F238E27FC236}">
                    <a16:creationId xmlns:a16="http://schemas.microsoft.com/office/drawing/2014/main" id="{F911737A-2C70-4EBC-BE1A-F976C8E6F665}"/>
                  </a:ext>
                </a:extLst>
              </p:cNvPr>
              <p:cNvPicPr>
                <a:picLocks noChangeAspect="1" noChangeArrowheads="1"/>
              </p:cNvPicPr>
              <p:nvPr>
                <p:custDataLst>
                  <p:tags r:id="rId24"/>
                </p:custDataLst>
              </p:nvPr>
            </p:nvPicPr>
            <p:blipFill>
              <a:blip r:embed="rId35">
                <a:extLst>
                  <a:ext uri="{28A0092B-C50C-407E-A947-70E740481C1C}">
                    <a14:useLocalDpi xmlns:a14="http://schemas.microsoft.com/office/drawing/2010/main"/>
                  </a:ext>
                </a:extLst>
              </a:blip>
              <a:srcRect/>
              <a:stretch>
                <a:fillRect/>
              </a:stretch>
            </p:blipFill>
            <p:spPr bwMode="auto">
              <a:xfrm>
                <a:off x="1790462" y="1810921"/>
                <a:ext cx="648203" cy="521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sp>
            <p:nvSpPr>
              <p:cNvPr id="80" name="Text Box 6">
                <a:extLst>
                  <a:ext uri="{FF2B5EF4-FFF2-40B4-BE49-F238E27FC236}">
                    <a16:creationId xmlns:a16="http://schemas.microsoft.com/office/drawing/2014/main" id="{CD4EE709-A7AD-4AC9-8834-7F9A5D33601B}"/>
                  </a:ext>
                </a:extLst>
              </p:cNvPr>
              <p:cNvSpPr txBox="1">
                <a:spLocks noChangeArrowheads="1"/>
              </p:cNvSpPr>
              <p:nvPr>
                <p:custDataLst>
                  <p:tags r:id="rId25"/>
                </p:custDataLst>
              </p:nvPr>
            </p:nvSpPr>
            <p:spPr bwMode="auto">
              <a:xfrm>
                <a:off x="1624142" y="1123916"/>
                <a:ext cx="997031" cy="3076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defTabSz="895350" eaLnBrk="0" hangingPunct="0">
                  <a:defRPr sz="1400" b="1">
                    <a:solidFill>
                      <a:schemeClr val="tx1"/>
                    </a:solidFill>
                    <a:latin typeface="Calibri" pitchFamily="34" charset="0"/>
                    <a:cs typeface="Arial" charset="0"/>
                  </a:defRPr>
                </a:lvl1pPr>
                <a:lvl2pPr marL="742950" indent="-285750" defTabSz="895350" eaLnBrk="0" hangingPunct="0">
                  <a:defRPr sz="1400" b="1">
                    <a:solidFill>
                      <a:schemeClr val="tx1"/>
                    </a:solidFill>
                    <a:latin typeface="Calibri" pitchFamily="34" charset="0"/>
                    <a:cs typeface="Arial" charset="0"/>
                  </a:defRPr>
                </a:lvl2pPr>
                <a:lvl3pPr marL="1143000" indent="-228600" defTabSz="895350" eaLnBrk="0" hangingPunct="0">
                  <a:defRPr sz="1400" b="1">
                    <a:solidFill>
                      <a:schemeClr val="tx1"/>
                    </a:solidFill>
                    <a:latin typeface="Calibri" pitchFamily="34" charset="0"/>
                    <a:cs typeface="Arial" charset="0"/>
                  </a:defRPr>
                </a:lvl3pPr>
                <a:lvl4pPr marL="1600200" indent="-228600" defTabSz="895350" eaLnBrk="0" hangingPunct="0">
                  <a:defRPr sz="1400" b="1">
                    <a:solidFill>
                      <a:schemeClr val="tx1"/>
                    </a:solidFill>
                    <a:latin typeface="Calibri" pitchFamily="34" charset="0"/>
                    <a:cs typeface="Arial" charset="0"/>
                  </a:defRPr>
                </a:lvl4pPr>
                <a:lvl5pPr marL="2057400" indent="-228600" defTabSz="895350" eaLnBrk="0" hangingPunct="0">
                  <a:defRPr sz="1400" b="1">
                    <a:solidFill>
                      <a:schemeClr val="tx1"/>
                    </a:solidFill>
                    <a:latin typeface="Calibri" pitchFamily="34" charset="0"/>
                    <a:cs typeface="Arial" charset="0"/>
                  </a:defRPr>
                </a:lvl5pPr>
                <a:lvl6pPr marL="2514600" indent="-228600" defTabSz="895350" eaLnBrk="0" fontAlgn="base" hangingPunct="0">
                  <a:spcBef>
                    <a:spcPct val="0"/>
                  </a:spcBef>
                  <a:spcAft>
                    <a:spcPct val="0"/>
                  </a:spcAft>
                  <a:defRPr sz="1400" b="1">
                    <a:solidFill>
                      <a:schemeClr val="tx1"/>
                    </a:solidFill>
                    <a:latin typeface="Calibri" pitchFamily="34" charset="0"/>
                    <a:cs typeface="Arial" charset="0"/>
                  </a:defRPr>
                </a:lvl6pPr>
                <a:lvl7pPr marL="2971800" indent="-228600" defTabSz="895350" eaLnBrk="0" fontAlgn="base" hangingPunct="0">
                  <a:spcBef>
                    <a:spcPct val="0"/>
                  </a:spcBef>
                  <a:spcAft>
                    <a:spcPct val="0"/>
                  </a:spcAft>
                  <a:defRPr sz="1400" b="1">
                    <a:solidFill>
                      <a:schemeClr val="tx1"/>
                    </a:solidFill>
                    <a:latin typeface="Calibri" pitchFamily="34" charset="0"/>
                    <a:cs typeface="Arial" charset="0"/>
                  </a:defRPr>
                </a:lvl7pPr>
                <a:lvl8pPr marL="3429000" indent="-228600" defTabSz="895350" eaLnBrk="0" fontAlgn="base" hangingPunct="0">
                  <a:spcBef>
                    <a:spcPct val="0"/>
                  </a:spcBef>
                  <a:spcAft>
                    <a:spcPct val="0"/>
                  </a:spcAft>
                  <a:defRPr sz="1400" b="1">
                    <a:solidFill>
                      <a:schemeClr val="tx1"/>
                    </a:solidFill>
                    <a:latin typeface="Calibri" pitchFamily="34" charset="0"/>
                    <a:cs typeface="Arial" charset="0"/>
                  </a:defRPr>
                </a:lvl8pPr>
                <a:lvl9pPr marL="3886200" indent="-228600" defTabSz="895350" eaLnBrk="0" fontAlgn="base" hangingPunct="0">
                  <a:spcBef>
                    <a:spcPct val="0"/>
                  </a:spcBef>
                  <a:spcAft>
                    <a:spcPct val="0"/>
                  </a:spcAft>
                  <a:defRPr sz="1400" b="1">
                    <a:solidFill>
                      <a:schemeClr val="tx1"/>
                    </a:solidFill>
                    <a:latin typeface="Calibri" pitchFamily="34" charset="0"/>
                    <a:cs typeface="Arial" charset="0"/>
                  </a:defRPr>
                </a:lvl9pPr>
              </a:lstStyle>
              <a:p>
                <a:pPr algn="ctr" eaLnBrk="1" fontAlgn="base" hangingPunct="1">
                  <a:spcBef>
                    <a:spcPct val="0"/>
                  </a:spcBef>
                  <a:spcAft>
                    <a:spcPct val="0"/>
                  </a:spcAft>
                  <a:buClr>
                    <a:srgbClr val="B81321"/>
                  </a:buClr>
                  <a:buSzPct val="125000"/>
                  <a:buFont typeface="Arial" charset="0"/>
                  <a:buNone/>
                </a:pPr>
                <a:r>
                  <a:rPr lang="en-US" sz="1333" dirty="0">
                    <a:solidFill>
                      <a:srgbClr val="000000"/>
                    </a:solidFill>
                  </a:rPr>
                  <a:t>Value of the week (VOW)</a:t>
                </a:r>
              </a:p>
            </p:txBody>
          </p:sp>
          <p:sp>
            <p:nvSpPr>
              <p:cNvPr id="81" name="Rectangle 3">
                <a:extLst>
                  <a:ext uri="{FF2B5EF4-FFF2-40B4-BE49-F238E27FC236}">
                    <a16:creationId xmlns:a16="http://schemas.microsoft.com/office/drawing/2014/main" id="{EDB6AC7A-AB8C-4C2E-A1CA-920F735B7CED}"/>
                  </a:ext>
                </a:extLst>
              </p:cNvPr>
              <p:cNvSpPr>
                <a:spLocks noChangeArrowheads="1"/>
              </p:cNvSpPr>
              <p:nvPr>
                <p:custDataLst>
                  <p:tags r:id="rId26"/>
                </p:custDataLst>
              </p:nvPr>
            </p:nvSpPr>
            <p:spPr bwMode="auto">
              <a:xfrm>
                <a:off x="1762256" y="2785428"/>
                <a:ext cx="719198" cy="614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10" eaLnBrk="0" fontAlgn="base" hangingPunct="0">
                  <a:spcBef>
                    <a:spcPct val="20000"/>
                  </a:spcBef>
                  <a:spcAft>
                    <a:spcPct val="0"/>
                  </a:spcAft>
                  <a:buClr>
                    <a:srgbClr val="000000"/>
                  </a:buClr>
                </a:pPr>
                <a:r>
                  <a:rPr lang="en-US" sz="1100" dirty="0">
                    <a:solidFill>
                      <a:srgbClr val="000000"/>
                    </a:solidFill>
                    <a:latin typeface="Calibri" panose="020F0502020204030204" pitchFamily="34" charset="0"/>
                  </a:rPr>
                  <a:t>Was this a great week or a great promo?</a:t>
                </a:r>
              </a:p>
            </p:txBody>
          </p:sp>
          <p:sp>
            <p:nvSpPr>
              <p:cNvPr id="82" name="Rectangle 81">
                <a:extLst>
                  <a:ext uri="{FF2B5EF4-FFF2-40B4-BE49-F238E27FC236}">
                    <a16:creationId xmlns:a16="http://schemas.microsoft.com/office/drawing/2014/main" id="{DBD31C51-8B84-48F7-96C3-6E60BD1FE97B}"/>
                  </a:ext>
                </a:extLst>
              </p:cNvPr>
              <p:cNvSpPr/>
              <p:nvPr>
                <p:custDataLst>
                  <p:tags r:id="rId27"/>
                </p:custDataLst>
              </p:nvPr>
            </p:nvSpPr>
            <p:spPr>
              <a:xfrm>
                <a:off x="1762257" y="1474223"/>
                <a:ext cx="673316" cy="242939"/>
              </a:xfrm>
              <a:prstGeom prst="rect">
                <a:avLst/>
              </a:prstGeom>
              <a:solidFill>
                <a:srgbClr val="00B05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21915" tIns="60957" rIns="121915" bIns="60957" rtlCol="0" anchor="ctr"/>
              <a:lstStyle/>
              <a:p>
                <a:pPr algn="ctr" defTabSz="1219110"/>
                <a:endParaRPr lang="en-US" sz="1867" b="1" dirty="0">
                  <a:solidFill>
                    <a:srgbClr val="FFFFFF"/>
                  </a:solidFill>
                </a:endParaRPr>
              </a:p>
            </p:txBody>
          </p:sp>
        </p:grpSp>
        <p:grpSp>
          <p:nvGrpSpPr>
            <p:cNvPr id="36" name="Group 35">
              <a:extLst>
                <a:ext uri="{FF2B5EF4-FFF2-40B4-BE49-F238E27FC236}">
                  <a16:creationId xmlns:a16="http://schemas.microsoft.com/office/drawing/2014/main" id="{271BE9C4-B29F-4AFB-9CC1-3ECFED4E2DC9}"/>
                </a:ext>
              </a:extLst>
            </p:cNvPr>
            <p:cNvGrpSpPr/>
            <p:nvPr/>
          </p:nvGrpSpPr>
          <p:grpSpPr>
            <a:xfrm>
              <a:off x="3170849" y="1555185"/>
              <a:ext cx="1903521" cy="3266810"/>
              <a:chOff x="2642925" y="937792"/>
              <a:chExt cx="1427641" cy="2450107"/>
            </a:xfrm>
          </p:grpSpPr>
          <p:sp>
            <p:nvSpPr>
              <p:cNvPr id="75" name="Rectangle 3">
                <a:extLst>
                  <a:ext uri="{FF2B5EF4-FFF2-40B4-BE49-F238E27FC236}">
                    <a16:creationId xmlns:a16="http://schemas.microsoft.com/office/drawing/2014/main" id="{671C7B1A-C031-4605-8776-92F64EFDD0FD}"/>
                  </a:ext>
                </a:extLst>
              </p:cNvPr>
              <p:cNvSpPr>
                <a:spLocks noChangeArrowheads="1"/>
              </p:cNvSpPr>
              <p:nvPr>
                <p:custDataLst>
                  <p:tags r:id="rId21"/>
                </p:custDataLst>
              </p:nvPr>
            </p:nvSpPr>
            <p:spPr bwMode="auto">
              <a:xfrm>
                <a:off x="2642925" y="2773130"/>
                <a:ext cx="892888" cy="614769"/>
              </a:xfrm>
              <a:prstGeom prst="rect">
                <a:avLst/>
              </a:prstGeom>
              <a:noFill/>
              <a:ln>
                <a:noFill/>
              </a:ln>
              <a:extLst/>
            </p:spPr>
            <p:txBody>
              <a:bodyPr wrap="square" lIns="0" tIns="0" rIns="0" bIns="0">
                <a:spAutoFit/>
              </a:bodyPr>
              <a:lstStyle/>
              <a:p>
                <a:pPr algn="ctr" defTabSz="1219110" eaLnBrk="0" fontAlgn="base" hangingPunct="0">
                  <a:spcBef>
                    <a:spcPct val="20000"/>
                  </a:spcBef>
                  <a:spcAft>
                    <a:spcPct val="0"/>
                  </a:spcAft>
                  <a:buClr>
                    <a:srgbClr val="000000"/>
                  </a:buClr>
                </a:pPr>
                <a:r>
                  <a:rPr lang="en-US" sz="1100" dirty="0">
                    <a:latin typeface="Calibri" panose="020F0502020204030204" pitchFamily="34" charset="0"/>
                  </a:rPr>
                  <a:t>Was display support better or worse than average?</a:t>
                </a:r>
              </a:p>
            </p:txBody>
          </p:sp>
          <p:sp>
            <p:nvSpPr>
              <p:cNvPr id="76" name="Rectangle 75">
                <a:extLst>
                  <a:ext uri="{FF2B5EF4-FFF2-40B4-BE49-F238E27FC236}">
                    <a16:creationId xmlns:a16="http://schemas.microsoft.com/office/drawing/2014/main" id="{C70D2A9B-A48E-4C5C-92C0-8BB6781CF43C}"/>
                  </a:ext>
                </a:extLst>
              </p:cNvPr>
              <p:cNvSpPr/>
              <p:nvPr>
                <p:custDataLst>
                  <p:tags r:id="rId22"/>
                </p:custDataLst>
              </p:nvPr>
            </p:nvSpPr>
            <p:spPr>
              <a:xfrm>
                <a:off x="2692709" y="1159420"/>
                <a:ext cx="793320" cy="408676"/>
              </a:xfrm>
              <a:prstGeom prst="rect">
                <a:avLst/>
              </a:prstGeom>
              <a:solidFill>
                <a:srgbClr val="00B05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21915" tIns="60957" rIns="121915" bIns="60957" rtlCol="0" anchor="ctr"/>
              <a:lstStyle/>
              <a:p>
                <a:pPr algn="ctr" defTabSz="1219110"/>
                <a:endParaRPr lang="en-US" sz="1867" b="1" dirty="0">
                  <a:solidFill>
                    <a:srgbClr val="FFFFFF"/>
                  </a:solidFill>
                </a:endParaRPr>
              </a:p>
            </p:txBody>
          </p:sp>
          <p:sp>
            <p:nvSpPr>
              <p:cNvPr id="77" name="Text Box 6">
                <a:extLst>
                  <a:ext uri="{FF2B5EF4-FFF2-40B4-BE49-F238E27FC236}">
                    <a16:creationId xmlns:a16="http://schemas.microsoft.com/office/drawing/2014/main" id="{A61A5A4C-D358-427A-9782-8F78A8B3BAE7}"/>
                  </a:ext>
                </a:extLst>
              </p:cNvPr>
              <p:cNvSpPr txBox="1">
                <a:spLocks noChangeArrowheads="1"/>
              </p:cNvSpPr>
              <p:nvPr>
                <p:custDataLst>
                  <p:tags r:id="rId23"/>
                </p:custDataLst>
              </p:nvPr>
            </p:nvSpPr>
            <p:spPr bwMode="auto">
              <a:xfrm>
                <a:off x="2849586" y="937792"/>
                <a:ext cx="1220980" cy="15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895350" eaLnBrk="0" hangingPunct="0">
                  <a:defRPr sz="1400" b="1">
                    <a:solidFill>
                      <a:schemeClr val="tx1"/>
                    </a:solidFill>
                    <a:latin typeface="Calibri" pitchFamily="34" charset="0"/>
                    <a:cs typeface="Arial" charset="0"/>
                  </a:defRPr>
                </a:lvl1pPr>
                <a:lvl2pPr marL="742950" indent="-285750" defTabSz="895350" eaLnBrk="0" hangingPunct="0">
                  <a:defRPr sz="1400" b="1">
                    <a:solidFill>
                      <a:schemeClr val="tx1"/>
                    </a:solidFill>
                    <a:latin typeface="Calibri" pitchFamily="34" charset="0"/>
                    <a:cs typeface="Arial" charset="0"/>
                  </a:defRPr>
                </a:lvl2pPr>
                <a:lvl3pPr marL="1143000" indent="-228600" defTabSz="895350" eaLnBrk="0" hangingPunct="0">
                  <a:defRPr sz="1400" b="1">
                    <a:solidFill>
                      <a:schemeClr val="tx1"/>
                    </a:solidFill>
                    <a:latin typeface="Calibri" pitchFamily="34" charset="0"/>
                    <a:cs typeface="Arial" charset="0"/>
                  </a:defRPr>
                </a:lvl3pPr>
                <a:lvl4pPr marL="1600200" indent="-228600" defTabSz="895350" eaLnBrk="0" hangingPunct="0">
                  <a:defRPr sz="1400" b="1">
                    <a:solidFill>
                      <a:schemeClr val="tx1"/>
                    </a:solidFill>
                    <a:latin typeface="Calibri" pitchFamily="34" charset="0"/>
                    <a:cs typeface="Arial" charset="0"/>
                  </a:defRPr>
                </a:lvl4pPr>
                <a:lvl5pPr marL="2057400" indent="-228600" defTabSz="895350" eaLnBrk="0" hangingPunct="0">
                  <a:defRPr sz="1400" b="1">
                    <a:solidFill>
                      <a:schemeClr val="tx1"/>
                    </a:solidFill>
                    <a:latin typeface="Calibri" pitchFamily="34" charset="0"/>
                    <a:cs typeface="Arial" charset="0"/>
                  </a:defRPr>
                </a:lvl5pPr>
                <a:lvl6pPr marL="2514600" indent="-228600" defTabSz="895350" eaLnBrk="0" fontAlgn="base" hangingPunct="0">
                  <a:spcBef>
                    <a:spcPct val="0"/>
                  </a:spcBef>
                  <a:spcAft>
                    <a:spcPct val="0"/>
                  </a:spcAft>
                  <a:defRPr sz="1400" b="1">
                    <a:solidFill>
                      <a:schemeClr val="tx1"/>
                    </a:solidFill>
                    <a:latin typeface="Calibri" pitchFamily="34" charset="0"/>
                    <a:cs typeface="Arial" charset="0"/>
                  </a:defRPr>
                </a:lvl6pPr>
                <a:lvl7pPr marL="2971800" indent="-228600" defTabSz="895350" eaLnBrk="0" fontAlgn="base" hangingPunct="0">
                  <a:spcBef>
                    <a:spcPct val="0"/>
                  </a:spcBef>
                  <a:spcAft>
                    <a:spcPct val="0"/>
                  </a:spcAft>
                  <a:defRPr sz="1400" b="1">
                    <a:solidFill>
                      <a:schemeClr val="tx1"/>
                    </a:solidFill>
                    <a:latin typeface="Calibri" pitchFamily="34" charset="0"/>
                    <a:cs typeface="Arial" charset="0"/>
                  </a:defRPr>
                </a:lvl7pPr>
                <a:lvl8pPr marL="3429000" indent="-228600" defTabSz="895350" eaLnBrk="0" fontAlgn="base" hangingPunct="0">
                  <a:spcBef>
                    <a:spcPct val="0"/>
                  </a:spcBef>
                  <a:spcAft>
                    <a:spcPct val="0"/>
                  </a:spcAft>
                  <a:defRPr sz="1400" b="1">
                    <a:solidFill>
                      <a:schemeClr val="tx1"/>
                    </a:solidFill>
                    <a:latin typeface="Calibri" pitchFamily="34" charset="0"/>
                    <a:cs typeface="Arial" charset="0"/>
                  </a:defRPr>
                </a:lvl8pPr>
                <a:lvl9pPr marL="3886200" indent="-228600" defTabSz="895350" eaLnBrk="0" fontAlgn="base" hangingPunct="0">
                  <a:spcBef>
                    <a:spcPct val="0"/>
                  </a:spcBef>
                  <a:spcAft>
                    <a:spcPct val="0"/>
                  </a:spcAft>
                  <a:defRPr sz="1400" b="1">
                    <a:solidFill>
                      <a:schemeClr val="tx1"/>
                    </a:solidFill>
                    <a:latin typeface="Calibri" pitchFamily="34" charset="0"/>
                    <a:cs typeface="Arial" charset="0"/>
                  </a:defRPr>
                </a:lvl9pPr>
              </a:lstStyle>
              <a:p>
                <a:pPr eaLnBrk="1" fontAlgn="base" hangingPunct="1">
                  <a:spcBef>
                    <a:spcPct val="0"/>
                  </a:spcBef>
                  <a:spcAft>
                    <a:spcPct val="0"/>
                  </a:spcAft>
                  <a:buClr>
                    <a:srgbClr val="B81321"/>
                  </a:buClr>
                  <a:buSzPct val="125000"/>
                  <a:buFont typeface="Arial" charset="0"/>
                  <a:buNone/>
                </a:pPr>
                <a:r>
                  <a:rPr lang="en-US" sz="1333" dirty="0"/>
                  <a:t>Execution</a:t>
                </a:r>
              </a:p>
            </p:txBody>
          </p:sp>
          <p:pic>
            <p:nvPicPr>
              <p:cNvPr id="78" name="Picture 29" descr="give it back, coca-cola, 100% recyclable, sustainable business, waste management, coke's environmental agenda">
                <a:extLst>
                  <a:ext uri="{FF2B5EF4-FFF2-40B4-BE49-F238E27FC236}">
                    <a16:creationId xmlns:a16="http://schemas.microsoft.com/office/drawing/2014/main" id="{7AB9F41F-79D3-488A-A906-4D763F9F61E6}"/>
                  </a:ext>
                </a:extLst>
              </p:cNvPr>
              <p:cNvPicPr>
                <a:picLocks noChangeAspect="1" noChangeArrowheads="1"/>
              </p:cNvPicPr>
              <p:nvPr/>
            </p:nvPicPr>
            <p:blipFill rotWithShape="1">
              <a:blip r:embed="rId36" cstate="print">
                <a:extLst>
                  <a:ext uri="{28A0092B-C50C-407E-A947-70E740481C1C}">
                    <a14:useLocalDpi xmlns:a14="http://schemas.microsoft.com/office/drawing/2010/main"/>
                  </a:ext>
                </a:extLst>
              </a:blip>
              <a:srcRect/>
              <a:stretch/>
            </p:blipFill>
            <p:spPr bwMode="auto">
              <a:xfrm>
                <a:off x="2845258" y="1585894"/>
                <a:ext cx="506956" cy="1121267"/>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8C6A3F5F-4765-4C79-8255-15B08D3E6642}"/>
                </a:ext>
              </a:extLst>
            </p:cNvPr>
            <p:cNvGrpSpPr/>
            <p:nvPr/>
          </p:nvGrpSpPr>
          <p:grpSpPr>
            <a:xfrm>
              <a:off x="4328702" y="1291502"/>
              <a:ext cx="1471278" cy="3735416"/>
              <a:chOff x="3545458" y="740030"/>
              <a:chExt cx="1103458" cy="2801564"/>
            </a:xfrm>
          </p:grpSpPr>
          <p:sp>
            <p:nvSpPr>
              <p:cNvPr id="69" name="Rectangle 68">
                <a:extLst>
                  <a:ext uri="{FF2B5EF4-FFF2-40B4-BE49-F238E27FC236}">
                    <a16:creationId xmlns:a16="http://schemas.microsoft.com/office/drawing/2014/main" id="{445CA633-66C7-457C-BEF5-E2127A31E17D}"/>
                  </a:ext>
                </a:extLst>
              </p:cNvPr>
              <p:cNvSpPr/>
              <p:nvPr>
                <p:custDataLst>
                  <p:tags r:id="rId18"/>
                </p:custDataLst>
              </p:nvPr>
            </p:nvSpPr>
            <p:spPr>
              <a:xfrm>
                <a:off x="3722798" y="940245"/>
                <a:ext cx="806793" cy="336060"/>
              </a:xfrm>
              <a:prstGeom prst="rect">
                <a:avLst/>
              </a:prstGeom>
              <a:solidFill>
                <a:srgbClr val="00B05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21915" tIns="60957" rIns="121915" bIns="60957" rtlCol="0" anchor="ctr"/>
              <a:lstStyle/>
              <a:p>
                <a:pPr algn="ctr" defTabSz="1219110"/>
                <a:endParaRPr lang="en-US" sz="1867" b="1" dirty="0">
                  <a:solidFill>
                    <a:srgbClr val="FFFFFF"/>
                  </a:solidFill>
                </a:endParaRPr>
              </a:p>
            </p:txBody>
          </p:sp>
          <p:sp>
            <p:nvSpPr>
              <p:cNvPr id="70" name="Text Box 6">
                <a:extLst>
                  <a:ext uri="{FF2B5EF4-FFF2-40B4-BE49-F238E27FC236}">
                    <a16:creationId xmlns:a16="http://schemas.microsoft.com/office/drawing/2014/main" id="{F632C590-3920-4713-8A8E-C09017A225C5}"/>
                  </a:ext>
                </a:extLst>
              </p:cNvPr>
              <p:cNvSpPr txBox="1">
                <a:spLocks noChangeArrowheads="1"/>
              </p:cNvSpPr>
              <p:nvPr>
                <p:custDataLst>
                  <p:tags r:id="rId19"/>
                </p:custDataLst>
              </p:nvPr>
            </p:nvSpPr>
            <p:spPr bwMode="auto">
              <a:xfrm>
                <a:off x="3545458" y="740030"/>
                <a:ext cx="1103458" cy="15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895350" eaLnBrk="0" hangingPunct="0">
                  <a:defRPr sz="1400" b="1">
                    <a:solidFill>
                      <a:schemeClr val="tx1"/>
                    </a:solidFill>
                    <a:latin typeface="Calibri" pitchFamily="34" charset="0"/>
                    <a:cs typeface="Arial" charset="0"/>
                  </a:defRPr>
                </a:lvl1pPr>
                <a:lvl2pPr marL="742950" indent="-285750" defTabSz="895350" eaLnBrk="0" hangingPunct="0">
                  <a:defRPr sz="1400" b="1">
                    <a:solidFill>
                      <a:schemeClr val="tx1"/>
                    </a:solidFill>
                    <a:latin typeface="Calibri" pitchFamily="34" charset="0"/>
                    <a:cs typeface="Arial" charset="0"/>
                  </a:defRPr>
                </a:lvl2pPr>
                <a:lvl3pPr marL="1143000" indent="-228600" defTabSz="895350" eaLnBrk="0" hangingPunct="0">
                  <a:defRPr sz="1400" b="1">
                    <a:solidFill>
                      <a:schemeClr val="tx1"/>
                    </a:solidFill>
                    <a:latin typeface="Calibri" pitchFamily="34" charset="0"/>
                    <a:cs typeface="Arial" charset="0"/>
                  </a:defRPr>
                </a:lvl3pPr>
                <a:lvl4pPr marL="1600200" indent="-228600" defTabSz="895350" eaLnBrk="0" hangingPunct="0">
                  <a:defRPr sz="1400" b="1">
                    <a:solidFill>
                      <a:schemeClr val="tx1"/>
                    </a:solidFill>
                    <a:latin typeface="Calibri" pitchFamily="34" charset="0"/>
                    <a:cs typeface="Arial" charset="0"/>
                  </a:defRPr>
                </a:lvl4pPr>
                <a:lvl5pPr marL="2057400" indent="-228600" defTabSz="895350" eaLnBrk="0" hangingPunct="0">
                  <a:defRPr sz="1400" b="1">
                    <a:solidFill>
                      <a:schemeClr val="tx1"/>
                    </a:solidFill>
                    <a:latin typeface="Calibri" pitchFamily="34" charset="0"/>
                    <a:cs typeface="Arial" charset="0"/>
                  </a:defRPr>
                </a:lvl5pPr>
                <a:lvl6pPr marL="2514600" indent="-228600" defTabSz="895350" eaLnBrk="0" fontAlgn="base" hangingPunct="0">
                  <a:spcBef>
                    <a:spcPct val="0"/>
                  </a:spcBef>
                  <a:spcAft>
                    <a:spcPct val="0"/>
                  </a:spcAft>
                  <a:defRPr sz="1400" b="1">
                    <a:solidFill>
                      <a:schemeClr val="tx1"/>
                    </a:solidFill>
                    <a:latin typeface="Calibri" pitchFamily="34" charset="0"/>
                    <a:cs typeface="Arial" charset="0"/>
                  </a:defRPr>
                </a:lvl6pPr>
                <a:lvl7pPr marL="2971800" indent="-228600" defTabSz="895350" eaLnBrk="0" fontAlgn="base" hangingPunct="0">
                  <a:spcBef>
                    <a:spcPct val="0"/>
                  </a:spcBef>
                  <a:spcAft>
                    <a:spcPct val="0"/>
                  </a:spcAft>
                  <a:defRPr sz="1400" b="1">
                    <a:solidFill>
                      <a:schemeClr val="tx1"/>
                    </a:solidFill>
                    <a:latin typeface="Calibri" pitchFamily="34" charset="0"/>
                    <a:cs typeface="Arial" charset="0"/>
                  </a:defRPr>
                </a:lvl7pPr>
                <a:lvl8pPr marL="3429000" indent="-228600" defTabSz="895350" eaLnBrk="0" fontAlgn="base" hangingPunct="0">
                  <a:spcBef>
                    <a:spcPct val="0"/>
                  </a:spcBef>
                  <a:spcAft>
                    <a:spcPct val="0"/>
                  </a:spcAft>
                  <a:defRPr sz="1400" b="1">
                    <a:solidFill>
                      <a:schemeClr val="tx1"/>
                    </a:solidFill>
                    <a:latin typeface="Calibri" pitchFamily="34" charset="0"/>
                    <a:cs typeface="Arial" charset="0"/>
                  </a:defRPr>
                </a:lvl8pPr>
                <a:lvl9pPr marL="3886200" indent="-228600" defTabSz="895350" eaLnBrk="0" fontAlgn="base" hangingPunct="0">
                  <a:spcBef>
                    <a:spcPct val="0"/>
                  </a:spcBef>
                  <a:spcAft>
                    <a:spcPct val="0"/>
                  </a:spcAft>
                  <a:defRPr sz="1400" b="1">
                    <a:solidFill>
                      <a:schemeClr val="tx1"/>
                    </a:solidFill>
                    <a:latin typeface="Calibri" pitchFamily="34" charset="0"/>
                    <a:cs typeface="Arial" charset="0"/>
                  </a:defRPr>
                </a:lvl9pPr>
              </a:lstStyle>
              <a:p>
                <a:pPr algn="ctr" eaLnBrk="1" fontAlgn="base" hangingPunct="1">
                  <a:spcBef>
                    <a:spcPct val="0"/>
                  </a:spcBef>
                  <a:spcAft>
                    <a:spcPct val="0"/>
                  </a:spcAft>
                  <a:buClr>
                    <a:srgbClr val="B81321"/>
                  </a:buClr>
                  <a:buSzPct val="125000"/>
                  <a:buFont typeface="Arial" charset="0"/>
                  <a:buNone/>
                </a:pPr>
                <a:r>
                  <a:rPr lang="en-US" sz="1333" dirty="0">
                    <a:solidFill>
                      <a:srgbClr val="000000"/>
                    </a:solidFill>
                  </a:rPr>
                  <a:t>Feature</a:t>
                </a:r>
              </a:p>
            </p:txBody>
          </p:sp>
          <p:sp>
            <p:nvSpPr>
              <p:cNvPr id="71" name="Rectangle 3">
                <a:extLst>
                  <a:ext uri="{FF2B5EF4-FFF2-40B4-BE49-F238E27FC236}">
                    <a16:creationId xmlns:a16="http://schemas.microsoft.com/office/drawing/2014/main" id="{C5BF3DB8-4DAB-4159-B496-EF4FDE8B0E16}"/>
                  </a:ext>
                </a:extLst>
              </p:cNvPr>
              <p:cNvSpPr>
                <a:spLocks noChangeArrowheads="1"/>
              </p:cNvSpPr>
              <p:nvPr>
                <p:custDataLst>
                  <p:tags r:id="rId20"/>
                </p:custDataLst>
              </p:nvPr>
            </p:nvSpPr>
            <p:spPr bwMode="auto">
              <a:xfrm>
                <a:off x="3664031" y="2773132"/>
                <a:ext cx="892887" cy="7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10" eaLnBrk="0" fontAlgn="base" hangingPunct="0">
                  <a:spcBef>
                    <a:spcPct val="20000"/>
                  </a:spcBef>
                  <a:spcAft>
                    <a:spcPct val="0"/>
                  </a:spcAft>
                  <a:buClr>
                    <a:srgbClr val="000000"/>
                  </a:buClr>
                </a:pPr>
                <a:r>
                  <a:rPr lang="en-US" sz="1100" dirty="0">
                    <a:solidFill>
                      <a:srgbClr val="000000"/>
                    </a:solidFill>
                    <a:latin typeface="Calibri" panose="020F0502020204030204" pitchFamily="34" charset="0"/>
                  </a:rPr>
                  <a:t>What was the value of featuring the event in an ad feature?</a:t>
                </a:r>
              </a:p>
            </p:txBody>
          </p:sp>
          <p:pic>
            <p:nvPicPr>
              <p:cNvPr id="72" name="Picture 32">
                <a:extLst>
                  <a:ext uri="{FF2B5EF4-FFF2-40B4-BE49-F238E27FC236}">
                    <a16:creationId xmlns:a16="http://schemas.microsoft.com/office/drawing/2014/main" id="{6B63CC03-6622-414E-B348-CBACAC5437CF}"/>
                  </a:ext>
                </a:extLst>
              </p:cNvPr>
              <p:cNvPicPr>
                <a:picLocks noChangeAspect="1" noChangeArrowheads="1"/>
              </p:cNvPicPr>
              <p:nvPr/>
            </p:nvPicPr>
            <p:blipFill>
              <a:blip r:embed="rId37">
                <a:extLst>
                  <a:ext uri="{28A0092B-C50C-407E-A947-70E740481C1C}">
                    <a14:useLocalDpi xmlns:a14="http://schemas.microsoft.com/office/drawing/2010/main"/>
                  </a:ext>
                </a:extLst>
              </a:blip>
              <a:srcRect/>
              <a:stretch>
                <a:fillRect/>
              </a:stretch>
            </p:blipFill>
            <p:spPr bwMode="auto">
              <a:xfrm>
                <a:off x="3737557" y="1313311"/>
                <a:ext cx="773109" cy="430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33">
                <a:extLst>
                  <a:ext uri="{FF2B5EF4-FFF2-40B4-BE49-F238E27FC236}">
                    <a16:creationId xmlns:a16="http://schemas.microsoft.com/office/drawing/2014/main" id="{7A76DAC8-6F33-485C-9108-3CB791FD85D6}"/>
                  </a:ext>
                </a:extLst>
              </p:cNvPr>
              <p:cNvPicPr>
                <a:picLocks noChangeAspect="1" noChangeArrowheads="1"/>
              </p:cNvPicPr>
              <p:nvPr/>
            </p:nvPicPr>
            <p:blipFill>
              <a:blip r:embed="rId38">
                <a:extLst>
                  <a:ext uri="{28A0092B-C50C-407E-A947-70E740481C1C}">
                    <a14:useLocalDpi xmlns:a14="http://schemas.microsoft.com/office/drawing/2010/main"/>
                  </a:ext>
                </a:extLst>
              </a:blip>
              <a:srcRect/>
              <a:stretch>
                <a:fillRect/>
              </a:stretch>
            </p:blipFill>
            <p:spPr bwMode="auto">
              <a:xfrm>
                <a:off x="3759454" y="1770049"/>
                <a:ext cx="729315" cy="447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73">
                <a:extLst>
                  <a:ext uri="{FF2B5EF4-FFF2-40B4-BE49-F238E27FC236}">
                    <a16:creationId xmlns:a16="http://schemas.microsoft.com/office/drawing/2014/main" id="{52103089-169E-4198-90DB-048A57251BF4}"/>
                  </a:ext>
                </a:extLst>
              </p:cNvPr>
              <p:cNvPicPr>
                <a:picLocks noChangeAspect="1"/>
              </p:cNvPicPr>
              <p:nvPr/>
            </p:nvPicPr>
            <p:blipFill rotWithShape="1">
              <a:blip r:embed="rId39" cstate="print">
                <a:extLst>
                  <a:ext uri="{28A0092B-C50C-407E-A947-70E740481C1C}">
                    <a14:useLocalDpi xmlns:a14="http://schemas.microsoft.com/office/drawing/2010/main"/>
                  </a:ext>
                </a:extLst>
              </a:blip>
              <a:srcRect/>
              <a:stretch/>
            </p:blipFill>
            <p:spPr>
              <a:xfrm>
                <a:off x="3802811" y="2244979"/>
                <a:ext cx="642598" cy="430635"/>
              </a:xfrm>
              <a:prstGeom prst="rect">
                <a:avLst/>
              </a:prstGeom>
            </p:spPr>
          </p:pic>
        </p:grpSp>
        <p:grpSp>
          <p:nvGrpSpPr>
            <p:cNvPr id="39" name="Group 38">
              <a:extLst>
                <a:ext uri="{FF2B5EF4-FFF2-40B4-BE49-F238E27FC236}">
                  <a16:creationId xmlns:a16="http://schemas.microsoft.com/office/drawing/2014/main" id="{E678843E-D778-405C-8B46-C2EBDE619277}"/>
                </a:ext>
              </a:extLst>
            </p:cNvPr>
            <p:cNvGrpSpPr/>
            <p:nvPr/>
          </p:nvGrpSpPr>
          <p:grpSpPr>
            <a:xfrm>
              <a:off x="5814927" y="1270250"/>
              <a:ext cx="1523999" cy="3551751"/>
              <a:chOff x="4616167" y="724091"/>
              <a:chExt cx="1142999" cy="2663812"/>
            </a:xfrm>
          </p:grpSpPr>
          <p:sp>
            <p:nvSpPr>
              <p:cNvPr id="64" name="Rectangle 63">
                <a:extLst>
                  <a:ext uri="{FF2B5EF4-FFF2-40B4-BE49-F238E27FC236}">
                    <a16:creationId xmlns:a16="http://schemas.microsoft.com/office/drawing/2014/main" id="{57F6EF4B-E45F-4A86-AAAD-2FC4B66D95EF}"/>
                  </a:ext>
                </a:extLst>
              </p:cNvPr>
              <p:cNvSpPr/>
              <p:nvPr>
                <p:custDataLst>
                  <p:tags r:id="rId15"/>
                </p:custDataLst>
              </p:nvPr>
            </p:nvSpPr>
            <p:spPr>
              <a:xfrm>
                <a:off x="4766425" y="931530"/>
                <a:ext cx="799856" cy="328768"/>
              </a:xfrm>
              <a:prstGeom prst="rect">
                <a:avLst/>
              </a:prstGeom>
              <a:solidFill>
                <a:srgbClr val="E41E16"/>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21915" tIns="60957" rIns="121915" bIns="60957" rtlCol="0" anchor="ctr"/>
              <a:lstStyle/>
              <a:p>
                <a:pPr algn="ctr" defTabSz="1219110"/>
                <a:endParaRPr lang="en-US" sz="1867" b="1" dirty="0">
                  <a:solidFill>
                    <a:srgbClr val="FFFFFF"/>
                  </a:solidFill>
                </a:endParaRPr>
              </a:p>
            </p:txBody>
          </p:sp>
          <p:sp>
            <p:nvSpPr>
              <p:cNvPr id="65" name="Text Box 6">
                <a:extLst>
                  <a:ext uri="{FF2B5EF4-FFF2-40B4-BE49-F238E27FC236}">
                    <a16:creationId xmlns:a16="http://schemas.microsoft.com/office/drawing/2014/main" id="{DBDABC16-AFEA-4C89-830A-685C452CC079}"/>
                  </a:ext>
                </a:extLst>
              </p:cNvPr>
              <p:cNvSpPr txBox="1">
                <a:spLocks noChangeArrowheads="1"/>
              </p:cNvSpPr>
              <p:nvPr>
                <p:custDataLst>
                  <p:tags r:id="rId16"/>
                </p:custDataLst>
              </p:nvPr>
            </p:nvSpPr>
            <p:spPr bwMode="auto">
              <a:xfrm>
                <a:off x="4616167" y="724091"/>
                <a:ext cx="1142999" cy="1538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defTabSz="895350" eaLnBrk="0" hangingPunct="0">
                  <a:defRPr sz="1400" b="1">
                    <a:solidFill>
                      <a:schemeClr val="tx1"/>
                    </a:solidFill>
                    <a:latin typeface="Calibri" pitchFamily="34" charset="0"/>
                    <a:cs typeface="Arial" charset="0"/>
                  </a:defRPr>
                </a:lvl1pPr>
                <a:lvl2pPr marL="742950" indent="-285750" defTabSz="895350" eaLnBrk="0" hangingPunct="0">
                  <a:defRPr sz="1400" b="1">
                    <a:solidFill>
                      <a:schemeClr val="tx1"/>
                    </a:solidFill>
                    <a:latin typeface="Calibri" pitchFamily="34" charset="0"/>
                    <a:cs typeface="Arial" charset="0"/>
                  </a:defRPr>
                </a:lvl2pPr>
                <a:lvl3pPr marL="1143000" indent="-228600" defTabSz="895350" eaLnBrk="0" hangingPunct="0">
                  <a:defRPr sz="1400" b="1">
                    <a:solidFill>
                      <a:schemeClr val="tx1"/>
                    </a:solidFill>
                    <a:latin typeface="Calibri" pitchFamily="34" charset="0"/>
                    <a:cs typeface="Arial" charset="0"/>
                  </a:defRPr>
                </a:lvl3pPr>
                <a:lvl4pPr marL="1600200" indent="-228600" defTabSz="895350" eaLnBrk="0" hangingPunct="0">
                  <a:defRPr sz="1400" b="1">
                    <a:solidFill>
                      <a:schemeClr val="tx1"/>
                    </a:solidFill>
                    <a:latin typeface="Calibri" pitchFamily="34" charset="0"/>
                    <a:cs typeface="Arial" charset="0"/>
                  </a:defRPr>
                </a:lvl4pPr>
                <a:lvl5pPr marL="2057400" indent="-228600" defTabSz="895350" eaLnBrk="0" hangingPunct="0">
                  <a:defRPr sz="1400" b="1">
                    <a:solidFill>
                      <a:schemeClr val="tx1"/>
                    </a:solidFill>
                    <a:latin typeface="Calibri" pitchFamily="34" charset="0"/>
                    <a:cs typeface="Arial" charset="0"/>
                  </a:defRPr>
                </a:lvl5pPr>
                <a:lvl6pPr marL="2514600" indent="-228600" defTabSz="895350" eaLnBrk="0" fontAlgn="base" hangingPunct="0">
                  <a:spcBef>
                    <a:spcPct val="0"/>
                  </a:spcBef>
                  <a:spcAft>
                    <a:spcPct val="0"/>
                  </a:spcAft>
                  <a:defRPr sz="1400" b="1">
                    <a:solidFill>
                      <a:schemeClr val="tx1"/>
                    </a:solidFill>
                    <a:latin typeface="Calibri" pitchFamily="34" charset="0"/>
                    <a:cs typeface="Arial" charset="0"/>
                  </a:defRPr>
                </a:lvl6pPr>
                <a:lvl7pPr marL="2971800" indent="-228600" defTabSz="895350" eaLnBrk="0" fontAlgn="base" hangingPunct="0">
                  <a:spcBef>
                    <a:spcPct val="0"/>
                  </a:spcBef>
                  <a:spcAft>
                    <a:spcPct val="0"/>
                  </a:spcAft>
                  <a:defRPr sz="1400" b="1">
                    <a:solidFill>
                      <a:schemeClr val="tx1"/>
                    </a:solidFill>
                    <a:latin typeface="Calibri" pitchFamily="34" charset="0"/>
                    <a:cs typeface="Arial" charset="0"/>
                  </a:defRPr>
                </a:lvl7pPr>
                <a:lvl8pPr marL="3429000" indent="-228600" defTabSz="895350" eaLnBrk="0" fontAlgn="base" hangingPunct="0">
                  <a:spcBef>
                    <a:spcPct val="0"/>
                  </a:spcBef>
                  <a:spcAft>
                    <a:spcPct val="0"/>
                  </a:spcAft>
                  <a:defRPr sz="1400" b="1">
                    <a:solidFill>
                      <a:schemeClr val="tx1"/>
                    </a:solidFill>
                    <a:latin typeface="Calibri" pitchFamily="34" charset="0"/>
                    <a:cs typeface="Arial" charset="0"/>
                  </a:defRPr>
                </a:lvl8pPr>
                <a:lvl9pPr marL="3886200" indent="-228600" defTabSz="895350" eaLnBrk="0" fontAlgn="base" hangingPunct="0">
                  <a:spcBef>
                    <a:spcPct val="0"/>
                  </a:spcBef>
                  <a:spcAft>
                    <a:spcPct val="0"/>
                  </a:spcAft>
                  <a:defRPr sz="1400" b="1">
                    <a:solidFill>
                      <a:schemeClr val="tx1"/>
                    </a:solidFill>
                    <a:latin typeface="Calibri" pitchFamily="34" charset="0"/>
                    <a:cs typeface="Arial" charset="0"/>
                  </a:defRPr>
                </a:lvl9pPr>
              </a:lstStyle>
              <a:p>
                <a:pPr algn="ctr" eaLnBrk="1" fontAlgn="base" hangingPunct="1">
                  <a:spcBef>
                    <a:spcPct val="0"/>
                  </a:spcBef>
                  <a:spcAft>
                    <a:spcPct val="0"/>
                  </a:spcAft>
                  <a:buClr>
                    <a:srgbClr val="B81321"/>
                  </a:buClr>
                  <a:buSzPct val="125000"/>
                  <a:buFont typeface="Arial" charset="0"/>
                  <a:buNone/>
                </a:pPr>
                <a:r>
                  <a:rPr lang="en-US" sz="1333" dirty="0">
                    <a:solidFill>
                      <a:srgbClr val="000000"/>
                    </a:solidFill>
                  </a:rPr>
                  <a:t>Intra-portfolio</a:t>
                </a:r>
              </a:p>
            </p:txBody>
          </p:sp>
          <p:sp>
            <p:nvSpPr>
              <p:cNvPr id="66" name="Rectangle 3">
                <a:extLst>
                  <a:ext uri="{FF2B5EF4-FFF2-40B4-BE49-F238E27FC236}">
                    <a16:creationId xmlns:a16="http://schemas.microsoft.com/office/drawing/2014/main" id="{4049D6A7-2FF0-42F3-A4FF-4BCDD076908D}"/>
                  </a:ext>
                </a:extLst>
              </p:cNvPr>
              <p:cNvSpPr>
                <a:spLocks noChangeArrowheads="1"/>
              </p:cNvSpPr>
              <p:nvPr>
                <p:custDataLst>
                  <p:tags r:id="rId17"/>
                </p:custDataLst>
              </p:nvPr>
            </p:nvSpPr>
            <p:spPr bwMode="auto">
              <a:xfrm>
                <a:off x="4642022" y="2773134"/>
                <a:ext cx="1075354" cy="614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10" eaLnBrk="0" fontAlgn="base" hangingPunct="0">
                  <a:spcBef>
                    <a:spcPct val="20000"/>
                  </a:spcBef>
                  <a:spcAft>
                    <a:spcPct val="0"/>
                  </a:spcAft>
                  <a:buClr>
                    <a:srgbClr val="000000"/>
                  </a:buClr>
                </a:pPr>
                <a:r>
                  <a:rPr lang="en-US" sz="1100" dirty="0">
                    <a:solidFill>
                      <a:srgbClr val="000000"/>
                    </a:solidFill>
                    <a:latin typeface="Calibri" panose="020F0502020204030204" pitchFamily="34" charset="0"/>
                  </a:rPr>
                  <a:t>What are the best package combos to drive the highest lift for the portfolio</a:t>
                </a:r>
                <a:r>
                  <a:rPr lang="en-US" sz="1100" i="1" dirty="0">
                    <a:solidFill>
                      <a:srgbClr val="000000"/>
                    </a:solidFill>
                    <a:latin typeface="Calibri" panose="020F0502020204030204" pitchFamily="34" charset="0"/>
                  </a:rPr>
                  <a:t>?</a:t>
                </a:r>
              </a:p>
            </p:txBody>
          </p:sp>
          <p:pic>
            <p:nvPicPr>
              <p:cNvPr id="67" name="Picture 37" descr="Coca-Cola Classic (2 Liter Bottle)">
                <a:extLst>
                  <a:ext uri="{FF2B5EF4-FFF2-40B4-BE49-F238E27FC236}">
                    <a16:creationId xmlns:a16="http://schemas.microsoft.com/office/drawing/2014/main" id="{EDB7C8AE-77A4-4EB2-9D1E-C98E41D925FD}"/>
                  </a:ext>
                </a:extLst>
              </p:cNvPr>
              <p:cNvPicPr>
                <a:picLocks noChangeAspect="1" noChangeArrowheads="1"/>
              </p:cNvPicPr>
              <p:nvPr/>
            </p:nvPicPr>
            <p:blipFill>
              <a:blip r:embed="rId40" cstate="print">
                <a:extLst>
                  <a:ext uri="{28A0092B-C50C-407E-A947-70E740481C1C}">
                    <a14:useLocalDpi xmlns:a14="http://schemas.microsoft.com/office/drawing/2010/main"/>
                  </a:ext>
                </a:extLst>
              </a:blip>
              <a:srcRect/>
              <a:stretch>
                <a:fillRect/>
              </a:stretch>
            </p:blipFill>
            <p:spPr bwMode="auto">
              <a:xfrm>
                <a:off x="5002068" y="1284446"/>
                <a:ext cx="328570" cy="81049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http://i.walmartimages.com/i/p/00/04/90/00/02/0004900002344_180X180.jpg">
                <a:extLst>
                  <a:ext uri="{FF2B5EF4-FFF2-40B4-BE49-F238E27FC236}">
                    <a16:creationId xmlns:a16="http://schemas.microsoft.com/office/drawing/2014/main" id="{4AEC26A8-C19C-464F-A348-3300FD8F3BFD}"/>
                  </a:ext>
                </a:extLst>
              </p:cNvPr>
              <p:cNvPicPr>
                <a:picLocks noChangeAspect="1" noChangeArrowheads="1"/>
              </p:cNvPicPr>
              <p:nvPr/>
            </p:nvPicPr>
            <p:blipFill>
              <a:blip r:embed="rId41">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766291" y="2120681"/>
                <a:ext cx="764819" cy="6162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A7633F44-64F9-4D7D-8B16-7AC283DBC5FB}"/>
                </a:ext>
              </a:extLst>
            </p:cNvPr>
            <p:cNvGrpSpPr/>
            <p:nvPr/>
          </p:nvGrpSpPr>
          <p:grpSpPr>
            <a:xfrm>
              <a:off x="7247421" y="1539796"/>
              <a:ext cx="1243083" cy="3282202"/>
              <a:chOff x="5708701" y="926251"/>
              <a:chExt cx="932312" cy="2461651"/>
            </a:xfrm>
          </p:grpSpPr>
          <p:sp>
            <p:nvSpPr>
              <p:cNvPr id="61" name="Rectangle 3">
                <a:extLst>
                  <a:ext uri="{FF2B5EF4-FFF2-40B4-BE49-F238E27FC236}">
                    <a16:creationId xmlns:a16="http://schemas.microsoft.com/office/drawing/2014/main" id="{A05ACC7F-0A1A-44E0-B5EB-AB5312D06395}"/>
                  </a:ext>
                </a:extLst>
              </p:cNvPr>
              <p:cNvSpPr>
                <a:spLocks noChangeArrowheads="1"/>
              </p:cNvSpPr>
              <p:nvPr>
                <p:custDataLst>
                  <p:tags r:id="rId13"/>
                </p:custDataLst>
              </p:nvPr>
            </p:nvSpPr>
            <p:spPr bwMode="auto">
              <a:xfrm>
                <a:off x="5784560" y="2773133"/>
                <a:ext cx="811012" cy="614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10" eaLnBrk="0" fontAlgn="base" hangingPunct="0">
                  <a:spcBef>
                    <a:spcPct val="20000"/>
                  </a:spcBef>
                  <a:spcAft>
                    <a:spcPct val="0"/>
                  </a:spcAft>
                  <a:buClr>
                    <a:srgbClr val="000000"/>
                  </a:buClr>
                </a:pPr>
                <a:r>
                  <a:rPr lang="en-US" sz="1100" dirty="0">
                    <a:solidFill>
                      <a:srgbClr val="000000"/>
                    </a:solidFill>
                    <a:latin typeface="Calibri" panose="020F0502020204030204" pitchFamily="34" charset="0"/>
                  </a:rPr>
                  <a:t>Did a recent hot promo impact this week’s results?</a:t>
                </a:r>
                <a:endParaRPr lang="en-US" sz="1100" i="1" dirty="0">
                  <a:solidFill>
                    <a:srgbClr val="000000"/>
                  </a:solidFill>
                  <a:latin typeface="Calibri" panose="020F0502020204030204" pitchFamily="34" charset="0"/>
                </a:endParaRPr>
              </a:p>
            </p:txBody>
          </p:sp>
          <p:pic>
            <p:nvPicPr>
              <p:cNvPr id="62" name="Picture 39" descr="Screen shot 2012-06-26 at 10.51.30 AM.png">
                <a:extLst>
                  <a:ext uri="{FF2B5EF4-FFF2-40B4-BE49-F238E27FC236}">
                    <a16:creationId xmlns:a16="http://schemas.microsoft.com/office/drawing/2014/main" id="{CEE5440C-9043-4C1A-9F7F-CCF1744453C4}"/>
                  </a:ext>
                </a:extLst>
              </p:cNvPr>
              <p:cNvPicPr>
                <a:picLocks noChangeAspect="1" noChangeArrowheads="1"/>
              </p:cNvPicPr>
              <p:nvPr/>
            </p:nvPicPr>
            <p:blipFill rotWithShape="1">
              <a:blip r:embed="rId42" cstate="print">
                <a:extLst>
                  <a:ext uri="{28A0092B-C50C-407E-A947-70E740481C1C}">
                    <a14:useLocalDpi xmlns:a14="http://schemas.microsoft.com/office/drawing/2010/main"/>
                  </a:ext>
                </a:extLst>
              </a:blip>
              <a:srcRect/>
              <a:stretch/>
            </p:blipFill>
            <p:spPr bwMode="auto">
              <a:xfrm>
                <a:off x="5939925" y="1555004"/>
                <a:ext cx="495990" cy="1048259"/>
              </a:xfrm>
              <a:prstGeom prst="rect">
                <a:avLst/>
              </a:prstGeom>
              <a:noFill/>
              <a:extLst>
                <a:ext uri="{909E8E84-426E-40DD-AFC4-6F175D3DCCD1}">
                  <a14:hiddenFill xmlns:a14="http://schemas.microsoft.com/office/drawing/2010/main">
                    <a:solidFill>
                      <a:srgbClr val="FFFFFF"/>
                    </a:solidFill>
                  </a14:hiddenFill>
                </a:ext>
              </a:extLst>
            </p:spPr>
          </p:pic>
          <p:sp>
            <p:nvSpPr>
              <p:cNvPr id="63" name="Text Box 6">
                <a:extLst>
                  <a:ext uri="{FF2B5EF4-FFF2-40B4-BE49-F238E27FC236}">
                    <a16:creationId xmlns:a16="http://schemas.microsoft.com/office/drawing/2014/main" id="{1319F5DF-FDD5-4FCF-9658-5B878D20E998}"/>
                  </a:ext>
                </a:extLst>
              </p:cNvPr>
              <p:cNvSpPr txBox="1">
                <a:spLocks noChangeArrowheads="1"/>
              </p:cNvSpPr>
              <p:nvPr>
                <p:custDataLst>
                  <p:tags r:id="rId14"/>
                </p:custDataLst>
              </p:nvPr>
            </p:nvSpPr>
            <p:spPr bwMode="auto">
              <a:xfrm>
                <a:off x="5708701" y="926251"/>
                <a:ext cx="932312" cy="15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895350" eaLnBrk="0" hangingPunct="0">
                  <a:defRPr sz="1400" b="1">
                    <a:solidFill>
                      <a:schemeClr val="tx1"/>
                    </a:solidFill>
                    <a:latin typeface="Calibri" pitchFamily="34" charset="0"/>
                    <a:cs typeface="Arial" charset="0"/>
                  </a:defRPr>
                </a:lvl1pPr>
                <a:lvl2pPr marL="742950" indent="-285750" defTabSz="895350" eaLnBrk="0" hangingPunct="0">
                  <a:defRPr sz="1400" b="1">
                    <a:solidFill>
                      <a:schemeClr val="tx1"/>
                    </a:solidFill>
                    <a:latin typeface="Calibri" pitchFamily="34" charset="0"/>
                    <a:cs typeface="Arial" charset="0"/>
                  </a:defRPr>
                </a:lvl2pPr>
                <a:lvl3pPr marL="1143000" indent="-228600" defTabSz="895350" eaLnBrk="0" hangingPunct="0">
                  <a:defRPr sz="1400" b="1">
                    <a:solidFill>
                      <a:schemeClr val="tx1"/>
                    </a:solidFill>
                    <a:latin typeface="Calibri" pitchFamily="34" charset="0"/>
                    <a:cs typeface="Arial" charset="0"/>
                  </a:defRPr>
                </a:lvl3pPr>
                <a:lvl4pPr marL="1600200" indent="-228600" defTabSz="895350" eaLnBrk="0" hangingPunct="0">
                  <a:defRPr sz="1400" b="1">
                    <a:solidFill>
                      <a:schemeClr val="tx1"/>
                    </a:solidFill>
                    <a:latin typeface="Calibri" pitchFamily="34" charset="0"/>
                    <a:cs typeface="Arial" charset="0"/>
                  </a:defRPr>
                </a:lvl4pPr>
                <a:lvl5pPr marL="2057400" indent="-228600" defTabSz="895350" eaLnBrk="0" hangingPunct="0">
                  <a:defRPr sz="1400" b="1">
                    <a:solidFill>
                      <a:schemeClr val="tx1"/>
                    </a:solidFill>
                    <a:latin typeface="Calibri" pitchFamily="34" charset="0"/>
                    <a:cs typeface="Arial" charset="0"/>
                  </a:defRPr>
                </a:lvl5pPr>
                <a:lvl6pPr marL="2514600" indent="-228600" defTabSz="895350" eaLnBrk="0" fontAlgn="base" hangingPunct="0">
                  <a:spcBef>
                    <a:spcPct val="0"/>
                  </a:spcBef>
                  <a:spcAft>
                    <a:spcPct val="0"/>
                  </a:spcAft>
                  <a:defRPr sz="1400" b="1">
                    <a:solidFill>
                      <a:schemeClr val="tx1"/>
                    </a:solidFill>
                    <a:latin typeface="Calibri" pitchFamily="34" charset="0"/>
                    <a:cs typeface="Arial" charset="0"/>
                  </a:defRPr>
                </a:lvl6pPr>
                <a:lvl7pPr marL="2971800" indent="-228600" defTabSz="895350" eaLnBrk="0" fontAlgn="base" hangingPunct="0">
                  <a:spcBef>
                    <a:spcPct val="0"/>
                  </a:spcBef>
                  <a:spcAft>
                    <a:spcPct val="0"/>
                  </a:spcAft>
                  <a:defRPr sz="1400" b="1">
                    <a:solidFill>
                      <a:schemeClr val="tx1"/>
                    </a:solidFill>
                    <a:latin typeface="Calibri" pitchFamily="34" charset="0"/>
                    <a:cs typeface="Arial" charset="0"/>
                  </a:defRPr>
                </a:lvl7pPr>
                <a:lvl8pPr marL="3429000" indent="-228600" defTabSz="895350" eaLnBrk="0" fontAlgn="base" hangingPunct="0">
                  <a:spcBef>
                    <a:spcPct val="0"/>
                  </a:spcBef>
                  <a:spcAft>
                    <a:spcPct val="0"/>
                  </a:spcAft>
                  <a:defRPr sz="1400" b="1">
                    <a:solidFill>
                      <a:schemeClr val="tx1"/>
                    </a:solidFill>
                    <a:latin typeface="Calibri" pitchFamily="34" charset="0"/>
                    <a:cs typeface="Arial" charset="0"/>
                  </a:defRPr>
                </a:lvl8pPr>
                <a:lvl9pPr marL="3886200" indent="-228600" defTabSz="895350" eaLnBrk="0" fontAlgn="base" hangingPunct="0">
                  <a:spcBef>
                    <a:spcPct val="0"/>
                  </a:spcBef>
                  <a:spcAft>
                    <a:spcPct val="0"/>
                  </a:spcAft>
                  <a:defRPr sz="1400" b="1">
                    <a:solidFill>
                      <a:schemeClr val="tx1"/>
                    </a:solidFill>
                    <a:latin typeface="Calibri" pitchFamily="34" charset="0"/>
                    <a:cs typeface="Arial" charset="0"/>
                  </a:defRPr>
                </a:lvl9pPr>
              </a:lstStyle>
              <a:p>
                <a:pPr algn="ctr" eaLnBrk="1" fontAlgn="base" hangingPunct="1">
                  <a:spcBef>
                    <a:spcPct val="0"/>
                  </a:spcBef>
                  <a:spcAft>
                    <a:spcPct val="0"/>
                  </a:spcAft>
                  <a:buClr>
                    <a:srgbClr val="B81321"/>
                  </a:buClr>
                  <a:buSzPct val="125000"/>
                  <a:buFont typeface="Arial" charset="0"/>
                  <a:buNone/>
                </a:pPr>
                <a:r>
                  <a:rPr lang="en-US" sz="1333" dirty="0">
                    <a:solidFill>
                      <a:srgbClr val="000000"/>
                    </a:solidFill>
                  </a:rPr>
                  <a:t>Pantry loading</a:t>
                </a:r>
              </a:p>
            </p:txBody>
          </p:sp>
        </p:grpSp>
        <p:grpSp>
          <p:nvGrpSpPr>
            <p:cNvPr id="41" name="Group 40">
              <a:extLst>
                <a:ext uri="{FF2B5EF4-FFF2-40B4-BE49-F238E27FC236}">
                  <a16:creationId xmlns:a16="http://schemas.microsoft.com/office/drawing/2014/main" id="{95279A45-FEB6-49AF-A0BE-564B233E0BAF}"/>
                </a:ext>
              </a:extLst>
            </p:cNvPr>
            <p:cNvGrpSpPr/>
            <p:nvPr/>
          </p:nvGrpSpPr>
          <p:grpSpPr>
            <a:xfrm>
              <a:off x="8234775" y="1731049"/>
              <a:ext cx="1528916" cy="3295876"/>
              <a:chOff x="6545129" y="1069690"/>
              <a:chExt cx="1146687" cy="2471906"/>
            </a:xfrm>
          </p:grpSpPr>
          <p:sp>
            <p:nvSpPr>
              <p:cNvPr id="56" name="Rectangle 55">
                <a:extLst>
                  <a:ext uri="{FF2B5EF4-FFF2-40B4-BE49-F238E27FC236}">
                    <a16:creationId xmlns:a16="http://schemas.microsoft.com/office/drawing/2014/main" id="{19F2029D-64E8-4C8A-9EDF-F547238E078D}"/>
                  </a:ext>
                </a:extLst>
              </p:cNvPr>
              <p:cNvSpPr/>
              <p:nvPr>
                <p:custDataLst>
                  <p:tags r:id="rId10"/>
                </p:custDataLst>
              </p:nvPr>
            </p:nvSpPr>
            <p:spPr>
              <a:xfrm>
                <a:off x="6785153" y="1338200"/>
                <a:ext cx="665376" cy="276920"/>
              </a:xfrm>
              <a:prstGeom prst="rect">
                <a:avLst/>
              </a:prstGeom>
              <a:solidFill>
                <a:srgbClr val="FF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21915" tIns="60957" rIns="121915" bIns="60957" rtlCol="0" anchor="ctr"/>
              <a:lstStyle/>
              <a:p>
                <a:pPr algn="ctr" defTabSz="1219110"/>
                <a:endParaRPr lang="en-US" sz="1867" b="1" dirty="0">
                  <a:solidFill>
                    <a:srgbClr val="FFFFFF"/>
                  </a:solidFill>
                </a:endParaRPr>
              </a:p>
            </p:txBody>
          </p:sp>
          <p:sp>
            <p:nvSpPr>
              <p:cNvPr id="57" name="Text Box 6">
                <a:extLst>
                  <a:ext uri="{FF2B5EF4-FFF2-40B4-BE49-F238E27FC236}">
                    <a16:creationId xmlns:a16="http://schemas.microsoft.com/office/drawing/2014/main" id="{8DDD1581-C892-4A26-99D1-DB00ADC1ED1B}"/>
                  </a:ext>
                </a:extLst>
              </p:cNvPr>
              <p:cNvSpPr txBox="1">
                <a:spLocks noChangeArrowheads="1"/>
              </p:cNvSpPr>
              <p:nvPr>
                <p:custDataLst>
                  <p:tags r:id="rId11"/>
                </p:custDataLst>
              </p:nvPr>
            </p:nvSpPr>
            <p:spPr bwMode="auto">
              <a:xfrm>
                <a:off x="6545129" y="1069690"/>
                <a:ext cx="1146687" cy="153841"/>
              </a:xfrm>
              <a:prstGeom prst="rect">
                <a:avLst/>
              </a:prstGeom>
              <a:solidFill>
                <a:schemeClr val="bg1"/>
              </a:solidFill>
              <a:ln>
                <a:noFill/>
              </a:ln>
              <a:extLst/>
            </p:spPr>
            <p:txBody>
              <a:bodyPr wrap="square" lIns="0" tIns="0" rIns="0" bIns="0">
                <a:spAutoFit/>
              </a:bodyPr>
              <a:lstStyle>
                <a:lvl1pPr defTabSz="895350" eaLnBrk="0" hangingPunct="0">
                  <a:defRPr sz="1400" b="1">
                    <a:solidFill>
                      <a:schemeClr val="tx1"/>
                    </a:solidFill>
                    <a:latin typeface="Calibri" pitchFamily="34" charset="0"/>
                    <a:cs typeface="Arial" charset="0"/>
                  </a:defRPr>
                </a:lvl1pPr>
                <a:lvl2pPr marL="742950" indent="-285750" defTabSz="895350" eaLnBrk="0" hangingPunct="0">
                  <a:defRPr sz="1400" b="1">
                    <a:solidFill>
                      <a:schemeClr val="tx1"/>
                    </a:solidFill>
                    <a:latin typeface="Calibri" pitchFamily="34" charset="0"/>
                    <a:cs typeface="Arial" charset="0"/>
                  </a:defRPr>
                </a:lvl2pPr>
                <a:lvl3pPr marL="1143000" indent="-228600" defTabSz="895350" eaLnBrk="0" hangingPunct="0">
                  <a:defRPr sz="1400" b="1">
                    <a:solidFill>
                      <a:schemeClr val="tx1"/>
                    </a:solidFill>
                    <a:latin typeface="Calibri" pitchFamily="34" charset="0"/>
                    <a:cs typeface="Arial" charset="0"/>
                  </a:defRPr>
                </a:lvl3pPr>
                <a:lvl4pPr marL="1600200" indent="-228600" defTabSz="895350" eaLnBrk="0" hangingPunct="0">
                  <a:defRPr sz="1400" b="1">
                    <a:solidFill>
                      <a:schemeClr val="tx1"/>
                    </a:solidFill>
                    <a:latin typeface="Calibri" pitchFamily="34" charset="0"/>
                    <a:cs typeface="Arial" charset="0"/>
                  </a:defRPr>
                </a:lvl4pPr>
                <a:lvl5pPr marL="2057400" indent="-228600" defTabSz="895350" eaLnBrk="0" hangingPunct="0">
                  <a:defRPr sz="1400" b="1">
                    <a:solidFill>
                      <a:schemeClr val="tx1"/>
                    </a:solidFill>
                    <a:latin typeface="Calibri" pitchFamily="34" charset="0"/>
                    <a:cs typeface="Arial" charset="0"/>
                  </a:defRPr>
                </a:lvl5pPr>
                <a:lvl6pPr marL="2514600" indent="-228600" defTabSz="895350" eaLnBrk="0" fontAlgn="base" hangingPunct="0">
                  <a:spcBef>
                    <a:spcPct val="0"/>
                  </a:spcBef>
                  <a:spcAft>
                    <a:spcPct val="0"/>
                  </a:spcAft>
                  <a:defRPr sz="1400" b="1">
                    <a:solidFill>
                      <a:schemeClr val="tx1"/>
                    </a:solidFill>
                    <a:latin typeface="Calibri" pitchFamily="34" charset="0"/>
                    <a:cs typeface="Arial" charset="0"/>
                  </a:defRPr>
                </a:lvl6pPr>
                <a:lvl7pPr marL="2971800" indent="-228600" defTabSz="895350" eaLnBrk="0" fontAlgn="base" hangingPunct="0">
                  <a:spcBef>
                    <a:spcPct val="0"/>
                  </a:spcBef>
                  <a:spcAft>
                    <a:spcPct val="0"/>
                  </a:spcAft>
                  <a:defRPr sz="1400" b="1">
                    <a:solidFill>
                      <a:schemeClr val="tx1"/>
                    </a:solidFill>
                    <a:latin typeface="Calibri" pitchFamily="34" charset="0"/>
                    <a:cs typeface="Arial" charset="0"/>
                  </a:defRPr>
                </a:lvl7pPr>
                <a:lvl8pPr marL="3429000" indent="-228600" defTabSz="895350" eaLnBrk="0" fontAlgn="base" hangingPunct="0">
                  <a:spcBef>
                    <a:spcPct val="0"/>
                  </a:spcBef>
                  <a:spcAft>
                    <a:spcPct val="0"/>
                  </a:spcAft>
                  <a:defRPr sz="1400" b="1">
                    <a:solidFill>
                      <a:schemeClr val="tx1"/>
                    </a:solidFill>
                    <a:latin typeface="Calibri" pitchFamily="34" charset="0"/>
                    <a:cs typeface="Arial" charset="0"/>
                  </a:defRPr>
                </a:lvl8pPr>
                <a:lvl9pPr marL="3886200" indent="-228600" defTabSz="895350" eaLnBrk="0" fontAlgn="base" hangingPunct="0">
                  <a:spcBef>
                    <a:spcPct val="0"/>
                  </a:spcBef>
                  <a:spcAft>
                    <a:spcPct val="0"/>
                  </a:spcAft>
                  <a:defRPr sz="1400" b="1">
                    <a:solidFill>
                      <a:schemeClr val="tx1"/>
                    </a:solidFill>
                    <a:latin typeface="Calibri" pitchFamily="34" charset="0"/>
                    <a:cs typeface="Arial" charset="0"/>
                  </a:defRPr>
                </a:lvl9pPr>
              </a:lstStyle>
              <a:p>
                <a:pPr algn="ctr" eaLnBrk="1" fontAlgn="base" hangingPunct="1">
                  <a:spcBef>
                    <a:spcPct val="0"/>
                  </a:spcBef>
                  <a:spcAft>
                    <a:spcPct val="0"/>
                  </a:spcAft>
                  <a:buClr>
                    <a:srgbClr val="B81321"/>
                  </a:buClr>
                  <a:buSzPct val="125000"/>
                  <a:buFont typeface="Arial" charset="0"/>
                  <a:buNone/>
                </a:pPr>
                <a:r>
                  <a:rPr lang="en-US" sz="1333" dirty="0"/>
                  <a:t>Competition</a:t>
                </a:r>
              </a:p>
            </p:txBody>
          </p:sp>
          <p:sp>
            <p:nvSpPr>
              <p:cNvPr id="58" name="Rectangle 3">
                <a:extLst>
                  <a:ext uri="{FF2B5EF4-FFF2-40B4-BE49-F238E27FC236}">
                    <a16:creationId xmlns:a16="http://schemas.microsoft.com/office/drawing/2014/main" id="{F44AABF5-66F4-40BD-818E-433253098B98}"/>
                  </a:ext>
                </a:extLst>
              </p:cNvPr>
              <p:cNvSpPr>
                <a:spLocks noChangeArrowheads="1"/>
              </p:cNvSpPr>
              <p:nvPr>
                <p:custDataLst>
                  <p:tags r:id="rId12"/>
                </p:custDataLst>
              </p:nvPr>
            </p:nvSpPr>
            <p:spPr bwMode="auto">
              <a:xfrm>
                <a:off x="6715575" y="2773134"/>
                <a:ext cx="871434" cy="7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10" eaLnBrk="0" fontAlgn="base" hangingPunct="0">
                  <a:spcBef>
                    <a:spcPct val="20000"/>
                  </a:spcBef>
                  <a:spcAft>
                    <a:spcPct val="0"/>
                  </a:spcAft>
                  <a:buClr>
                    <a:srgbClr val="000000"/>
                  </a:buClr>
                </a:pPr>
                <a:r>
                  <a:rPr lang="en-US" sz="1100" dirty="0">
                    <a:latin typeface="Calibri" panose="020F0502020204030204" pitchFamily="34" charset="0"/>
                  </a:rPr>
                  <a:t>How did  competitive promos affect our (and retailer) results?</a:t>
                </a:r>
              </a:p>
            </p:txBody>
          </p:sp>
          <p:pic>
            <p:nvPicPr>
              <p:cNvPr id="59" name="Picture 58">
                <a:extLst>
                  <a:ext uri="{FF2B5EF4-FFF2-40B4-BE49-F238E27FC236}">
                    <a16:creationId xmlns:a16="http://schemas.microsoft.com/office/drawing/2014/main" id="{016AB8DD-BEA8-4FF1-B27C-503040E58EF1}"/>
                  </a:ext>
                </a:extLst>
              </p:cNvPr>
              <p:cNvPicPr>
                <a:picLocks noChangeAspect="1"/>
              </p:cNvPicPr>
              <p:nvPr/>
            </p:nvPicPr>
            <p:blipFill rotWithShape="1">
              <a:blip r:embed="rId43" cstate="print">
                <a:extLst>
                  <a:ext uri="{28A0092B-C50C-407E-A947-70E740481C1C}">
                    <a14:useLocalDpi xmlns:a14="http://schemas.microsoft.com/office/drawing/2010/main"/>
                  </a:ext>
                </a:extLst>
              </a:blip>
              <a:srcRect/>
              <a:stretch/>
            </p:blipFill>
            <p:spPr>
              <a:xfrm>
                <a:off x="7033868" y="1645196"/>
                <a:ext cx="213356" cy="390616"/>
              </a:xfrm>
              <a:prstGeom prst="rect">
                <a:avLst/>
              </a:prstGeom>
            </p:spPr>
          </p:pic>
          <p:pic>
            <p:nvPicPr>
              <p:cNvPr id="60" name="Picture 59">
                <a:extLst>
                  <a:ext uri="{FF2B5EF4-FFF2-40B4-BE49-F238E27FC236}">
                    <a16:creationId xmlns:a16="http://schemas.microsoft.com/office/drawing/2014/main" id="{FE13E312-917A-43C3-AF66-23817A1ECF5B}"/>
                  </a:ext>
                </a:extLst>
              </p:cNvPr>
              <p:cNvPicPr>
                <a:picLocks noChangeAspect="1"/>
              </p:cNvPicPr>
              <p:nvPr/>
            </p:nvPicPr>
            <p:blipFill>
              <a:blip r:embed="rId44" cstate="print">
                <a:extLst>
                  <a:ext uri="{28A0092B-C50C-407E-A947-70E740481C1C}">
                    <a14:useLocalDpi xmlns:a14="http://schemas.microsoft.com/office/drawing/2010/main"/>
                  </a:ext>
                </a:extLst>
              </a:blip>
              <a:stretch>
                <a:fillRect/>
              </a:stretch>
            </p:blipFill>
            <p:spPr>
              <a:xfrm>
                <a:off x="6816555" y="2067242"/>
                <a:ext cx="653797" cy="653797"/>
              </a:xfrm>
              <a:prstGeom prst="rect">
                <a:avLst/>
              </a:prstGeom>
            </p:spPr>
          </p:pic>
        </p:grpSp>
        <p:grpSp>
          <p:nvGrpSpPr>
            <p:cNvPr id="42" name="Group 41">
              <a:extLst>
                <a:ext uri="{FF2B5EF4-FFF2-40B4-BE49-F238E27FC236}">
                  <a16:creationId xmlns:a16="http://schemas.microsoft.com/office/drawing/2014/main" id="{59D31A16-4746-43D2-99C0-AFC9C08B65F4}"/>
                </a:ext>
              </a:extLst>
            </p:cNvPr>
            <p:cNvGrpSpPr/>
            <p:nvPr/>
          </p:nvGrpSpPr>
          <p:grpSpPr>
            <a:xfrm>
              <a:off x="9304640" y="1909667"/>
              <a:ext cx="1559421" cy="2050739"/>
              <a:chOff x="7572251" y="1203654"/>
              <a:chExt cx="1169566" cy="1538054"/>
            </a:xfrm>
          </p:grpSpPr>
          <p:sp>
            <p:nvSpPr>
              <p:cNvPr id="50" name="Rectangle 49">
                <a:extLst>
                  <a:ext uri="{FF2B5EF4-FFF2-40B4-BE49-F238E27FC236}">
                    <a16:creationId xmlns:a16="http://schemas.microsoft.com/office/drawing/2014/main" id="{A509F767-41EB-45FE-AD08-034820665F2E}"/>
                  </a:ext>
                </a:extLst>
              </p:cNvPr>
              <p:cNvSpPr/>
              <p:nvPr>
                <p:custDataLst>
                  <p:tags r:id="rId8"/>
                </p:custDataLst>
              </p:nvPr>
            </p:nvSpPr>
            <p:spPr>
              <a:xfrm>
                <a:off x="7799261" y="1455797"/>
                <a:ext cx="795912" cy="276920"/>
              </a:xfrm>
              <a:prstGeom prst="rect">
                <a:avLst/>
              </a:prstGeom>
              <a:solidFill>
                <a:srgbClr val="FF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21915" tIns="60957" rIns="121915" bIns="60957" rtlCol="0" anchor="ctr"/>
              <a:lstStyle/>
              <a:p>
                <a:pPr algn="ctr" defTabSz="1219110"/>
                <a:endParaRPr lang="en-US" sz="1867" b="1" dirty="0">
                  <a:solidFill>
                    <a:srgbClr val="FF0000"/>
                  </a:solidFill>
                </a:endParaRPr>
              </a:p>
            </p:txBody>
          </p:sp>
          <p:sp>
            <p:nvSpPr>
              <p:cNvPr id="51" name="Text Box 6">
                <a:extLst>
                  <a:ext uri="{FF2B5EF4-FFF2-40B4-BE49-F238E27FC236}">
                    <a16:creationId xmlns:a16="http://schemas.microsoft.com/office/drawing/2014/main" id="{0D3DCD43-FF4C-4286-B25A-19AE34E2838E}"/>
                  </a:ext>
                </a:extLst>
              </p:cNvPr>
              <p:cNvSpPr txBox="1">
                <a:spLocks noChangeArrowheads="1"/>
              </p:cNvSpPr>
              <p:nvPr>
                <p:custDataLst>
                  <p:tags r:id="rId9"/>
                </p:custDataLst>
              </p:nvPr>
            </p:nvSpPr>
            <p:spPr bwMode="auto">
              <a:xfrm>
                <a:off x="7572251" y="1203654"/>
                <a:ext cx="116956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895350" eaLnBrk="0" hangingPunct="0">
                  <a:defRPr sz="1400" b="1">
                    <a:solidFill>
                      <a:schemeClr val="tx1"/>
                    </a:solidFill>
                    <a:latin typeface="Calibri" pitchFamily="34" charset="0"/>
                    <a:cs typeface="Arial" charset="0"/>
                  </a:defRPr>
                </a:lvl1pPr>
                <a:lvl2pPr marL="742950" indent="-285750" defTabSz="895350" eaLnBrk="0" hangingPunct="0">
                  <a:defRPr sz="1400" b="1">
                    <a:solidFill>
                      <a:schemeClr val="tx1"/>
                    </a:solidFill>
                    <a:latin typeface="Calibri" pitchFamily="34" charset="0"/>
                    <a:cs typeface="Arial" charset="0"/>
                  </a:defRPr>
                </a:lvl2pPr>
                <a:lvl3pPr marL="1143000" indent="-228600" defTabSz="895350" eaLnBrk="0" hangingPunct="0">
                  <a:defRPr sz="1400" b="1">
                    <a:solidFill>
                      <a:schemeClr val="tx1"/>
                    </a:solidFill>
                    <a:latin typeface="Calibri" pitchFamily="34" charset="0"/>
                    <a:cs typeface="Arial" charset="0"/>
                  </a:defRPr>
                </a:lvl3pPr>
                <a:lvl4pPr marL="1600200" indent="-228600" defTabSz="895350" eaLnBrk="0" hangingPunct="0">
                  <a:defRPr sz="1400" b="1">
                    <a:solidFill>
                      <a:schemeClr val="tx1"/>
                    </a:solidFill>
                    <a:latin typeface="Calibri" pitchFamily="34" charset="0"/>
                    <a:cs typeface="Arial" charset="0"/>
                  </a:defRPr>
                </a:lvl4pPr>
                <a:lvl5pPr marL="2057400" indent="-228600" defTabSz="895350" eaLnBrk="0" hangingPunct="0">
                  <a:defRPr sz="1400" b="1">
                    <a:solidFill>
                      <a:schemeClr val="tx1"/>
                    </a:solidFill>
                    <a:latin typeface="Calibri" pitchFamily="34" charset="0"/>
                    <a:cs typeface="Arial" charset="0"/>
                  </a:defRPr>
                </a:lvl5pPr>
                <a:lvl6pPr marL="2514600" indent="-228600" defTabSz="895350" eaLnBrk="0" fontAlgn="base" hangingPunct="0">
                  <a:spcBef>
                    <a:spcPct val="0"/>
                  </a:spcBef>
                  <a:spcAft>
                    <a:spcPct val="0"/>
                  </a:spcAft>
                  <a:defRPr sz="1400" b="1">
                    <a:solidFill>
                      <a:schemeClr val="tx1"/>
                    </a:solidFill>
                    <a:latin typeface="Calibri" pitchFamily="34" charset="0"/>
                    <a:cs typeface="Arial" charset="0"/>
                  </a:defRPr>
                </a:lvl6pPr>
                <a:lvl7pPr marL="2971800" indent="-228600" defTabSz="895350" eaLnBrk="0" fontAlgn="base" hangingPunct="0">
                  <a:spcBef>
                    <a:spcPct val="0"/>
                  </a:spcBef>
                  <a:spcAft>
                    <a:spcPct val="0"/>
                  </a:spcAft>
                  <a:defRPr sz="1400" b="1">
                    <a:solidFill>
                      <a:schemeClr val="tx1"/>
                    </a:solidFill>
                    <a:latin typeface="Calibri" pitchFamily="34" charset="0"/>
                    <a:cs typeface="Arial" charset="0"/>
                  </a:defRPr>
                </a:lvl7pPr>
                <a:lvl8pPr marL="3429000" indent="-228600" defTabSz="895350" eaLnBrk="0" fontAlgn="base" hangingPunct="0">
                  <a:spcBef>
                    <a:spcPct val="0"/>
                  </a:spcBef>
                  <a:spcAft>
                    <a:spcPct val="0"/>
                  </a:spcAft>
                  <a:defRPr sz="1400" b="1">
                    <a:solidFill>
                      <a:schemeClr val="tx1"/>
                    </a:solidFill>
                    <a:latin typeface="Calibri" pitchFamily="34" charset="0"/>
                    <a:cs typeface="Arial" charset="0"/>
                  </a:defRPr>
                </a:lvl8pPr>
                <a:lvl9pPr marL="3886200" indent="-228600" defTabSz="895350" eaLnBrk="0" fontAlgn="base" hangingPunct="0">
                  <a:spcBef>
                    <a:spcPct val="0"/>
                  </a:spcBef>
                  <a:spcAft>
                    <a:spcPct val="0"/>
                  </a:spcAft>
                  <a:defRPr sz="1400" b="1">
                    <a:solidFill>
                      <a:schemeClr val="tx1"/>
                    </a:solidFill>
                    <a:latin typeface="Calibri" pitchFamily="34" charset="0"/>
                    <a:cs typeface="Arial" charset="0"/>
                  </a:defRPr>
                </a:lvl9pPr>
              </a:lstStyle>
              <a:p>
                <a:pPr algn="ctr" eaLnBrk="1" fontAlgn="base" hangingPunct="1">
                  <a:spcBef>
                    <a:spcPct val="0"/>
                  </a:spcBef>
                  <a:spcAft>
                    <a:spcPct val="0"/>
                  </a:spcAft>
                  <a:buClr>
                    <a:srgbClr val="B81321"/>
                  </a:buClr>
                  <a:buSzPct val="125000"/>
                  <a:buFont typeface="Arial" charset="0"/>
                  <a:buNone/>
                </a:pPr>
                <a:r>
                  <a:rPr lang="en-US" dirty="0"/>
                  <a:t>Cross Retail</a:t>
                </a:r>
              </a:p>
            </p:txBody>
          </p:sp>
          <p:grpSp>
            <p:nvGrpSpPr>
              <p:cNvPr id="52" name="Group 51">
                <a:extLst>
                  <a:ext uri="{FF2B5EF4-FFF2-40B4-BE49-F238E27FC236}">
                    <a16:creationId xmlns:a16="http://schemas.microsoft.com/office/drawing/2014/main" id="{6B1342A4-FBB2-40EE-8074-48CC27505402}"/>
                  </a:ext>
                </a:extLst>
              </p:cNvPr>
              <p:cNvGrpSpPr/>
              <p:nvPr/>
            </p:nvGrpSpPr>
            <p:grpSpPr>
              <a:xfrm>
                <a:off x="7846369" y="1782582"/>
                <a:ext cx="748804" cy="959126"/>
                <a:chOff x="7846369" y="1782582"/>
                <a:chExt cx="748804" cy="959126"/>
              </a:xfrm>
            </p:grpSpPr>
            <p:pic>
              <p:nvPicPr>
                <p:cNvPr id="53" name="Picture 8" descr="http://cdn.corporate.walmart.com/resource/assets-bsp3/images/corp/walmart-logo.64968e7648c4bbc87f823a1eff1d6bc7.png">
                  <a:extLst>
                    <a:ext uri="{FF2B5EF4-FFF2-40B4-BE49-F238E27FC236}">
                      <a16:creationId xmlns:a16="http://schemas.microsoft.com/office/drawing/2014/main" id="{48F0D4E9-9136-4D9A-9ED8-A9C1B41EA01B}"/>
                    </a:ext>
                  </a:extLst>
                </p:cNvPr>
                <p:cNvPicPr>
                  <a:picLocks noChangeAspect="1" noChangeArrowheads="1"/>
                </p:cNvPicPr>
                <p:nvPr/>
              </p:nvPicPr>
              <p:blipFill>
                <a:blip r:embed="rId45" cstate="print">
                  <a:extLst>
                    <a:ext uri="{28A0092B-C50C-407E-A947-70E740481C1C}">
                      <a14:useLocalDpi xmlns:a14="http://schemas.microsoft.com/office/drawing/2010/main"/>
                    </a:ext>
                  </a:extLst>
                </a:blip>
                <a:srcRect/>
                <a:stretch>
                  <a:fillRect/>
                </a:stretch>
              </p:blipFill>
              <p:spPr bwMode="auto">
                <a:xfrm>
                  <a:off x="7846369" y="1782582"/>
                  <a:ext cx="748804" cy="17872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C91BA6D3-560B-44CC-A6F8-9FFC15C39970}"/>
                    </a:ext>
                  </a:extLst>
                </p:cNvPr>
                <p:cNvPicPr>
                  <a:picLocks noChangeAspect="1"/>
                </p:cNvPicPr>
                <p:nvPr/>
              </p:nvPicPr>
              <p:blipFill>
                <a:blip r:embed="rId46" cstate="print">
                  <a:extLst>
                    <a:ext uri="{28A0092B-C50C-407E-A947-70E740481C1C}">
                      <a14:useLocalDpi xmlns:a14="http://schemas.microsoft.com/office/drawing/2010/main"/>
                    </a:ext>
                  </a:extLst>
                </a:blip>
                <a:stretch>
                  <a:fillRect/>
                </a:stretch>
              </p:blipFill>
              <p:spPr>
                <a:xfrm>
                  <a:off x="7943081" y="2030192"/>
                  <a:ext cx="454452" cy="370497"/>
                </a:xfrm>
                <a:prstGeom prst="rect">
                  <a:avLst/>
                </a:prstGeom>
              </p:spPr>
            </p:pic>
            <p:pic>
              <p:nvPicPr>
                <p:cNvPr id="55" name="Picture 12" descr="http://static.ls3.sf-cdn.com/resources/images/cvs/header/globalheader/logo/beta/cvs-logo.png">
                  <a:extLst>
                    <a:ext uri="{FF2B5EF4-FFF2-40B4-BE49-F238E27FC236}">
                      <a16:creationId xmlns:a16="http://schemas.microsoft.com/office/drawing/2014/main" id="{E3326346-6B51-46B4-8794-91D8CAEB86C4}"/>
                    </a:ext>
                  </a:extLst>
                </p:cNvPr>
                <p:cNvPicPr>
                  <a:picLocks noChangeAspect="1" noChangeArrowheads="1"/>
                </p:cNvPicPr>
                <p:nvPr/>
              </p:nvPicPr>
              <p:blipFill>
                <a:blip r:embed="rId47" cstate="print">
                  <a:extLst>
                    <a:ext uri="{28A0092B-C50C-407E-A947-70E740481C1C}">
                      <a14:useLocalDpi xmlns:a14="http://schemas.microsoft.com/office/drawing/2010/main"/>
                    </a:ext>
                  </a:extLst>
                </a:blip>
                <a:srcRect/>
                <a:stretch>
                  <a:fillRect/>
                </a:stretch>
              </p:blipFill>
              <p:spPr bwMode="auto">
                <a:xfrm>
                  <a:off x="7888224" y="2441915"/>
                  <a:ext cx="609297" cy="29979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4" name="Rectangle 43">
              <a:extLst>
                <a:ext uri="{FF2B5EF4-FFF2-40B4-BE49-F238E27FC236}">
                  <a16:creationId xmlns:a16="http://schemas.microsoft.com/office/drawing/2014/main" id="{A9AD1E15-B3E2-4D3B-B822-A5E67E77A50C}"/>
                </a:ext>
              </a:extLst>
            </p:cNvPr>
            <p:cNvSpPr/>
            <p:nvPr>
              <p:custDataLst>
                <p:tags r:id="rId3"/>
              </p:custDataLst>
            </p:nvPr>
          </p:nvSpPr>
          <p:spPr>
            <a:xfrm>
              <a:off x="7385008" y="1928981"/>
              <a:ext cx="887168" cy="369227"/>
            </a:xfrm>
            <a:prstGeom prst="rect">
              <a:avLst/>
            </a:prstGeom>
            <a:solidFill>
              <a:srgbClr val="FF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21915" tIns="60957" rIns="121915" bIns="60957" rtlCol="0" anchor="ctr"/>
            <a:lstStyle/>
            <a:p>
              <a:pPr algn="ctr" defTabSz="1219110"/>
              <a:endParaRPr lang="en-US" sz="1867" b="1" dirty="0">
                <a:solidFill>
                  <a:srgbClr val="FFFFFF"/>
                </a:solidFill>
              </a:endParaRPr>
            </a:p>
          </p:txBody>
        </p:sp>
        <p:graphicFrame>
          <p:nvGraphicFramePr>
            <p:cNvPr id="45" name="Object 21">
              <a:extLst>
                <a:ext uri="{FF2B5EF4-FFF2-40B4-BE49-F238E27FC236}">
                  <a16:creationId xmlns:a16="http://schemas.microsoft.com/office/drawing/2014/main" id="{8865E581-DC46-4C84-AF8D-673A1973A465}"/>
                </a:ext>
              </a:extLst>
            </p:cNvPr>
            <p:cNvGraphicFramePr>
              <a:graphicFrameLocks/>
            </p:cNvGraphicFramePr>
            <p:nvPr>
              <p:custDataLst>
                <p:tags r:id="rId4"/>
              </p:custDataLst>
              <p:extLst>
                <p:ext uri="{D42A27DB-BD31-4B8C-83A1-F6EECF244321}">
                  <p14:modId xmlns:p14="http://schemas.microsoft.com/office/powerpoint/2010/main" val="2937272399"/>
                </p:ext>
              </p:extLst>
            </p:nvPr>
          </p:nvGraphicFramePr>
          <p:xfrm>
            <a:off x="10366183" y="2577954"/>
            <a:ext cx="2112373" cy="3752508"/>
          </p:xfrm>
          <a:graphic>
            <a:graphicData uri="http://schemas.openxmlformats.org/drawingml/2006/chart">
              <c:chart xmlns:c="http://schemas.openxmlformats.org/drawingml/2006/chart" xmlns:r="http://schemas.openxmlformats.org/officeDocument/2006/relationships" r:id="rId48"/>
            </a:graphicData>
          </a:graphic>
        </p:graphicFrame>
        <p:sp>
          <p:nvSpPr>
            <p:cNvPr id="46" name="Rectangle 3">
              <a:extLst>
                <a:ext uri="{FF2B5EF4-FFF2-40B4-BE49-F238E27FC236}">
                  <a16:creationId xmlns:a16="http://schemas.microsoft.com/office/drawing/2014/main" id="{AEDEEB4B-F797-4648-B35B-CCC7A09459DC}"/>
                </a:ext>
              </a:extLst>
            </p:cNvPr>
            <p:cNvSpPr>
              <a:spLocks noChangeArrowheads="1"/>
            </p:cNvSpPr>
            <p:nvPr>
              <p:custDataLst>
                <p:tags r:id="rId5"/>
              </p:custDataLst>
            </p:nvPr>
          </p:nvSpPr>
          <p:spPr bwMode="auto">
            <a:xfrm>
              <a:off x="10821343" y="5797285"/>
              <a:ext cx="1196227" cy="4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oAutofit/>
            </a:bodyPr>
            <a:lstStyle/>
            <a:p>
              <a:pPr algn="ctr" defTabSz="1219110" eaLnBrk="0" fontAlgn="base" hangingPunct="0">
                <a:spcBef>
                  <a:spcPct val="0"/>
                </a:spcBef>
                <a:spcAft>
                  <a:spcPct val="0"/>
                </a:spcAft>
              </a:pPr>
              <a:fld id="{640FD360-D4BC-4A04-BEA6-2A2F8D3F3CA9}" type="datetime'A''''''''''''''''''c''''''t''''''''''''ua''''''''''l'''''">
                <a:rPr lang="en-US" sz="1867" b="1">
                  <a:latin typeface="Calibri" panose="020F0502020204030204" pitchFamily="34" charset="0"/>
                  <a:cs typeface="Calibri" pitchFamily="34" charset="0"/>
                </a:rPr>
                <a:pPr algn="ctr" defTabSz="1219110" eaLnBrk="0" fontAlgn="base" hangingPunct="0">
                  <a:spcBef>
                    <a:spcPct val="0"/>
                  </a:spcBef>
                  <a:spcAft>
                    <a:spcPct val="0"/>
                  </a:spcAft>
                </a:pPr>
                <a:t>Actual</a:t>
              </a:fld>
              <a:endParaRPr lang="en-US" sz="1867" b="1" dirty="0">
                <a:latin typeface="Calibri" panose="020F0502020204030204" pitchFamily="34" charset="0"/>
                <a:cs typeface="Calibri" pitchFamily="34" charset="0"/>
              </a:endParaRPr>
            </a:p>
          </p:txBody>
        </p:sp>
        <p:sp>
          <p:nvSpPr>
            <p:cNvPr id="47" name="Rectangle 3">
              <a:extLst>
                <a:ext uri="{FF2B5EF4-FFF2-40B4-BE49-F238E27FC236}">
                  <a16:creationId xmlns:a16="http://schemas.microsoft.com/office/drawing/2014/main" id="{987AA06C-3CA6-4734-A5F3-11E943C03392}"/>
                </a:ext>
              </a:extLst>
            </p:cNvPr>
            <p:cNvSpPr>
              <a:spLocks noChangeArrowheads="1"/>
            </p:cNvSpPr>
            <p:nvPr>
              <p:custDataLst>
                <p:tags r:id="rId6"/>
              </p:custDataLst>
            </p:nvPr>
          </p:nvSpPr>
          <p:spPr bwMode="auto">
            <a:xfrm>
              <a:off x="9656069" y="4002289"/>
              <a:ext cx="1098857" cy="819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10" eaLnBrk="0" fontAlgn="base" hangingPunct="0">
                <a:spcBef>
                  <a:spcPct val="20000"/>
                </a:spcBef>
                <a:spcAft>
                  <a:spcPct val="0"/>
                </a:spcAft>
                <a:buClr>
                  <a:srgbClr val="000000"/>
                </a:buClr>
              </a:pPr>
              <a:r>
                <a:rPr lang="en-US" sz="1100" dirty="0">
                  <a:latin typeface="Calibri" panose="020F0502020204030204" pitchFamily="34" charset="0"/>
                </a:rPr>
                <a:t>Did competing retailers run strong or weak promos?</a:t>
              </a:r>
            </a:p>
          </p:txBody>
        </p:sp>
        <p:sp>
          <p:nvSpPr>
            <p:cNvPr id="48" name="Rectangle 47">
              <a:extLst>
                <a:ext uri="{FF2B5EF4-FFF2-40B4-BE49-F238E27FC236}">
                  <a16:creationId xmlns:a16="http://schemas.microsoft.com/office/drawing/2014/main" id="{6091B145-D965-456A-8648-885E84E82CAA}"/>
                </a:ext>
              </a:extLst>
            </p:cNvPr>
            <p:cNvSpPr/>
            <p:nvPr/>
          </p:nvSpPr>
          <p:spPr>
            <a:xfrm>
              <a:off x="10935536" y="2635784"/>
              <a:ext cx="989243" cy="197140"/>
            </a:xfrm>
            <a:prstGeom prst="rect">
              <a:avLst/>
            </a:prstGeom>
            <a:solidFill>
              <a:schemeClr val="bg1">
                <a:lumMod val="8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21915" tIns="60957" rIns="121915" bIns="60957" rtlCol="0" anchor="ctr"/>
            <a:lstStyle/>
            <a:p>
              <a:pPr algn="ctr" defTabSz="1219110"/>
              <a:endParaRPr lang="en-US" sz="1867" b="1" dirty="0">
                <a:solidFill>
                  <a:srgbClr val="FFFFFF"/>
                </a:solidFill>
              </a:endParaRPr>
            </a:p>
          </p:txBody>
        </p:sp>
        <p:sp>
          <p:nvSpPr>
            <p:cNvPr id="49" name="Text Box 6">
              <a:extLst>
                <a:ext uri="{FF2B5EF4-FFF2-40B4-BE49-F238E27FC236}">
                  <a16:creationId xmlns:a16="http://schemas.microsoft.com/office/drawing/2014/main" id="{DD491809-660E-43A9-A42A-362F2E4417E7}"/>
                </a:ext>
              </a:extLst>
            </p:cNvPr>
            <p:cNvSpPr txBox="1">
              <a:spLocks noChangeArrowheads="1"/>
            </p:cNvSpPr>
            <p:nvPr>
              <p:custDataLst>
                <p:tags r:id="rId7"/>
              </p:custDataLst>
            </p:nvPr>
          </p:nvSpPr>
          <p:spPr bwMode="auto">
            <a:xfrm>
              <a:off x="10262351" y="2594624"/>
              <a:ext cx="2291996" cy="24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95350" fontAlgn="base">
                <a:spcBef>
                  <a:spcPct val="0"/>
                </a:spcBef>
                <a:spcAft>
                  <a:spcPct val="0"/>
                </a:spcAft>
                <a:buClr>
                  <a:srgbClr val="B81321"/>
                </a:buClr>
                <a:buSzPct val="125000"/>
                <a:buFont typeface="Arial" charset="0"/>
                <a:buNone/>
                <a:defRPr sz="1200" b="1">
                  <a:solidFill>
                    <a:schemeClr val="bg1">
                      <a:lumMod val="85000"/>
                    </a:schemeClr>
                  </a:solidFill>
                  <a:latin typeface="Calibri" pitchFamily="34" charset="0"/>
                  <a:cs typeface="Arial" charset="0"/>
                </a:defRPr>
              </a:lvl1pPr>
              <a:lvl2pPr marL="742950" indent="-285750" defTabSz="895350" eaLnBrk="0" hangingPunct="0">
                <a:defRPr sz="1400" b="1">
                  <a:latin typeface="Calibri" pitchFamily="34" charset="0"/>
                  <a:cs typeface="Arial" charset="0"/>
                </a:defRPr>
              </a:lvl2pPr>
              <a:lvl3pPr marL="1143000" indent="-228600" defTabSz="895350" eaLnBrk="0" hangingPunct="0">
                <a:defRPr sz="1400" b="1">
                  <a:latin typeface="Calibri" pitchFamily="34" charset="0"/>
                  <a:cs typeface="Arial" charset="0"/>
                </a:defRPr>
              </a:lvl3pPr>
              <a:lvl4pPr marL="1600200" indent="-228600" defTabSz="895350" eaLnBrk="0" hangingPunct="0">
                <a:defRPr sz="1400" b="1">
                  <a:latin typeface="Calibri" pitchFamily="34" charset="0"/>
                  <a:cs typeface="Arial" charset="0"/>
                </a:defRPr>
              </a:lvl4pPr>
              <a:lvl5pPr marL="2057400" indent="-228600" defTabSz="895350" eaLnBrk="0" hangingPunct="0">
                <a:defRPr sz="1400" b="1">
                  <a:latin typeface="Calibri" pitchFamily="34" charset="0"/>
                  <a:cs typeface="Arial" charset="0"/>
                </a:defRPr>
              </a:lvl5pPr>
              <a:lvl6pPr marL="2514600" indent="-228600" defTabSz="895350" eaLnBrk="0" fontAlgn="base" hangingPunct="0">
                <a:spcBef>
                  <a:spcPct val="0"/>
                </a:spcBef>
                <a:spcAft>
                  <a:spcPct val="0"/>
                </a:spcAft>
                <a:defRPr sz="1400" b="1">
                  <a:latin typeface="Calibri" pitchFamily="34" charset="0"/>
                  <a:cs typeface="Arial" charset="0"/>
                </a:defRPr>
              </a:lvl6pPr>
              <a:lvl7pPr marL="2971800" indent="-228600" defTabSz="895350" eaLnBrk="0" fontAlgn="base" hangingPunct="0">
                <a:spcBef>
                  <a:spcPct val="0"/>
                </a:spcBef>
                <a:spcAft>
                  <a:spcPct val="0"/>
                </a:spcAft>
                <a:defRPr sz="1400" b="1">
                  <a:latin typeface="Calibri" pitchFamily="34" charset="0"/>
                  <a:cs typeface="Arial" charset="0"/>
                </a:defRPr>
              </a:lvl7pPr>
              <a:lvl8pPr marL="3429000" indent="-228600" defTabSz="895350" eaLnBrk="0" fontAlgn="base" hangingPunct="0">
                <a:spcBef>
                  <a:spcPct val="0"/>
                </a:spcBef>
                <a:spcAft>
                  <a:spcPct val="0"/>
                </a:spcAft>
                <a:defRPr sz="1400" b="1">
                  <a:latin typeface="Calibri" pitchFamily="34" charset="0"/>
                  <a:cs typeface="Arial" charset="0"/>
                </a:defRPr>
              </a:lvl8pPr>
              <a:lvl9pPr marL="3886200" indent="-228600" defTabSz="895350" eaLnBrk="0" fontAlgn="base" hangingPunct="0">
                <a:spcBef>
                  <a:spcPct val="0"/>
                </a:spcBef>
                <a:spcAft>
                  <a:spcPct val="0"/>
                </a:spcAft>
                <a:defRPr sz="1400" b="1">
                  <a:latin typeface="Calibri" pitchFamily="34" charset="0"/>
                  <a:cs typeface="Arial" charset="0"/>
                </a:defRPr>
              </a:lvl9pPr>
            </a:lstStyle>
            <a:p>
              <a:r>
                <a:rPr lang="en-US" sz="1333" dirty="0">
                  <a:solidFill>
                    <a:schemeClr val="tx1"/>
                  </a:solidFill>
                </a:rPr>
                <a:t>Other Factors</a:t>
              </a:r>
            </a:p>
          </p:txBody>
        </p:sp>
      </p:grpSp>
      <p:sp>
        <p:nvSpPr>
          <p:cNvPr id="9" name="Rectangle 8">
            <a:extLst>
              <a:ext uri="{FF2B5EF4-FFF2-40B4-BE49-F238E27FC236}">
                <a16:creationId xmlns:a16="http://schemas.microsoft.com/office/drawing/2014/main" id="{6E0E9B34-3C89-4AB8-9CB0-90A665B841A7}"/>
              </a:ext>
            </a:extLst>
          </p:cNvPr>
          <p:cNvSpPr/>
          <p:nvPr/>
        </p:nvSpPr>
        <p:spPr>
          <a:xfrm>
            <a:off x="138030" y="4329708"/>
            <a:ext cx="1022345" cy="1571356"/>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lumMod val="95000"/>
                    <a:lumOff val="5000"/>
                  </a:schemeClr>
                </a:solidFill>
                <a:latin typeface="Calibri" panose="020F0502020204030204" pitchFamily="34" charset="0"/>
                <a:cs typeface="Calibri" panose="020F0502020204030204" pitchFamily="34" charset="0"/>
              </a:rPr>
              <a:t>Basel</a:t>
            </a:r>
            <a:r>
              <a:rPr lang="en-US" sz="1200" dirty="0">
                <a:solidFill>
                  <a:schemeClr val="tx1">
                    <a:lumMod val="65000"/>
                    <a:lumOff val="35000"/>
                  </a:schemeClr>
                </a:solidFill>
                <a:latin typeface="Calibri" panose="020F0502020204030204" pitchFamily="34" charset="0"/>
                <a:cs typeface="Calibri" panose="020F0502020204030204" pitchFamily="34" charset="0"/>
              </a:rPr>
              <a:t> is the sales volume of a product in an account on a given day without any external factors</a:t>
            </a:r>
          </a:p>
        </p:txBody>
      </p:sp>
      <p:sp>
        <p:nvSpPr>
          <p:cNvPr id="87" name="TextBox 86">
            <a:extLst>
              <a:ext uri="{FF2B5EF4-FFF2-40B4-BE49-F238E27FC236}">
                <a16:creationId xmlns:a16="http://schemas.microsoft.com/office/drawing/2014/main" id="{D046D907-4EEC-4A6A-B5B4-AE1133E5102F}"/>
              </a:ext>
            </a:extLst>
          </p:cNvPr>
          <p:cNvSpPr txBox="1"/>
          <p:nvPr/>
        </p:nvSpPr>
        <p:spPr>
          <a:xfrm>
            <a:off x="193291" y="1269176"/>
            <a:ext cx="11805419" cy="323165"/>
          </a:xfrm>
          <a:prstGeom prst="rect">
            <a:avLst/>
          </a:prstGeom>
          <a:solidFill>
            <a:schemeClr val="bg2">
              <a:lumMod val="95000"/>
            </a:schemeClr>
          </a:solidFill>
        </p:spPr>
        <p:txBody>
          <a:bodyPr wrap="square" rtlCol="0">
            <a:spAutoFit/>
          </a:bodyPr>
          <a:lstStyle/>
          <a:p>
            <a:pPr algn="ctr"/>
            <a:r>
              <a:rPr lang="en-US" sz="1500" dirty="0">
                <a:latin typeface="Calibri" panose="020F0502020204030204" pitchFamily="34" charset="0"/>
                <a:cs typeface="Calibri" panose="020F0502020204030204" pitchFamily="34" charset="0"/>
              </a:rPr>
              <a:t>KPIs from Event Library are combined with model coefficients from the Integrated Algorithm to generate waterfall charts for accurate sales attribution</a:t>
            </a:r>
          </a:p>
        </p:txBody>
      </p:sp>
    </p:spTree>
    <p:extLst>
      <p:ext uri="{BB962C8B-B14F-4D97-AF65-F5344CB8AC3E}">
        <p14:creationId xmlns:p14="http://schemas.microsoft.com/office/powerpoint/2010/main" val="1609837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6FA50E15-D95D-4792-9E44-00CBBD8C318D}"/>
              </a:ext>
            </a:extLst>
          </p:cNvPr>
          <p:cNvGrpSpPr/>
          <p:nvPr/>
        </p:nvGrpSpPr>
        <p:grpSpPr>
          <a:xfrm>
            <a:off x="6096000" y="4760702"/>
            <a:ext cx="4085601" cy="522697"/>
            <a:chOff x="2056696" y="5272638"/>
            <a:chExt cx="4682641" cy="290754"/>
          </a:xfrm>
        </p:grpSpPr>
        <p:cxnSp>
          <p:nvCxnSpPr>
            <p:cNvPr id="45" name="Straight Connector 44">
              <a:extLst>
                <a:ext uri="{FF2B5EF4-FFF2-40B4-BE49-F238E27FC236}">
                  <a16:creationId xmlns:a16="http://schemas.microsoft.com/office/drawing/2014/main" id="{A32C7DD6-1D5C-4D94-8D49-DCA6BC286592}"/>
                </a:ext>
              </a:extLst>
            </p:cNvPr>
            <p:cNvCxnSpPr/>
            <p:nvPr/>
          </p:nvCxnSpPr>
          <p:spPr bwMode="auto">
            <a:xfrm>
              <a:off x="2056696" y="5563390"/>
              <a:ext cx="4682641" cy="0"/>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95D4DB28-DE18-41DA-9D7F-D9E93F716029}"/>
                </a:ext>
              </a:extLst>
            </p:cNvPr>
            <p:cNvCxnSpPr/>
            <p:nvPr/>
          </p:nvCxnSpPr>
          <p:spPr bwMode="auto">
            <a:xfrm>
              <a:off x="6739337" y="5272638"/>
              <a:ext cx="0" cy="290752"/>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cxnSp>
          <p:nvCxnSpPr>
            <p:cNvPr id="47" name="Straight Arrow Connector 46">
              <a:extLst>
                <a:ext uri="{FF2B5EF4-FFF2-40B4-BE49-F238E27FC236}">
                  <a16:creationId xmlns:a16="http://schemas.microsoft.com/office/drawing/2014/main" id="{85AA9AC9-D210-468A-B008-936C48001A0A}"/>
                </a:ext>
              </a:extLst>
            </p:cNvPr>
            <p:cNvCxnSpPr/>
            <p:nvPr/>
          </p:nvCxnSpPr>
          <p:spPr bwMode="auto">
            <a:xfrm flipH="1" flipV="1">
              <a:off x="2060437" y="5272638"/>
              <a:ext cx="1" cy="290754"/>
            </a:xfrm>
            <a:prstGeom prst="straightConnector1">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A7E66016-3125-4F88-AD7C-E732A72A2F05}"/>
              </a:ext>
            </a:extLst>
          </p:cNvPr>
          <p:cNvGrpSpPr/>
          <p:nvPr/>
        </p:nvGrpSpPr>
        <p:grpSpPr>
          <a:xfrm>
            <a:off x="1414595" y="4798974"/>
            <a:ext cx="8827135" cy="529132"/>
            <a:chOff x="2056696" y="5272638"/>
            <a:chExt cx="4682641" cy="290754"/>
          </a:xfrm>
        </p:grpSpPr>
        <p:cxnSp>
          <p:nvCxnSpPr>
            <p:cNvPr id="49" name="Straight Connector 48">
              <a:extLst>
                <a:ext uri="{FF2B5EF4-FFF2-40B4-BE49-F238E27FC236}">
                  <a16:creationId xmlns:a16="http://schemas.microsoft.com/office/drawing/2014/main" id="{77224005-A35D-4758-8240-7F5C2F968F6D}"/>
                </a:ext>
              </a:extLst>
            </p:cNvPr>
            <p:cNvCxnSpPr/>
            <p:nvPr/>
          </p:nvCxnSpPr>
          <p:spPr bwMode="auto">
            <a:xfrm>
              <a:off x="2056696" y="5563390"/>
              <a:ext cx="4682641" cy="0"/>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BD48CA6A-1C9A-450B-9A00-46E2A6A60C8E}"/>
                </a:ext>
              </a:extLst>
            </p:cNvPr>
            <p:cNvCxnSpPr/>
            <p:nvPr/>
          </p:nvCxnSpPr>
          <p:spPr bwMode="auto">
            <a:xfrm>
              <a:off x="6739337" y="5272638"/>
              <a:ext cx="0" cy="290752"/>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cxnSp>
          <p:nvCxnSpPr>
            <p:cNvPr id="51" name="Straight Arrow Connector 50">
              <a:extLst>
                <a:ext uri="{FF2B5EF4-FFF2-40B4-BE49-F238E27FC236}">
                  <a16:creationId xmlns:a16="http://schemas.microsoft.com/office/drawing/2014/main" id="{4E73B8DD-CF4A-4DC3-891D-D44D095728F9}"/>
                </a:ext>
              </a:extLst>
            </p:cNvPr>
            <p:cNvCxnSpPr/>
            <p:nvPr/>
          </p:nvCxnSpPr>
          <p:spPr bwMode="auto">
            <a:xfrm flipH="1" flipV="1">
              <a:off x="2060437" y="5272638"/>
              <a:ext cx="1" cy="290754"/>
            </a:xfrm>
            <a:prstGeom prst="straightConnector1">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triangle"/>
            </a:ln>
            <a:effectLst/>
          </p:spPr>
        </p:cxnSp>
      </p:grpSp>
      <p:sp>
        <p:nvSpPr>
          <p:cNvPr id="24" name="Rectangle: Rounded Corners 23">
            <a:extLst>
              <a:ext uri="{FF2B5EF4-FFF2-40B4-BE49-F238E27FC236}">
                <a16:creationId xmlns:a16="http://schemas.microsoft.com/office/drawing/2014/main" id="{E41A767F-6788-4048-8711-5E169A30828F}"/>
              </a:ext>
            </a:extLst>
          </p:cNvPr>
          <p:cNvSpPr/>
          <p:nvPr/>
        </p:nvSpPr>
        <p:spPr>
          <a:xfrm>
            <a:off x="8729641" y="2669417"/>
            <a:ext cx="2904527" cy="2412466"/>
          </a:xfrm>
          <a:prstGeom prst="roundRect">
            <a:avLst/>
          </a:prstGeom>
          <a:solidFill>
            <a:srgbClr val="F8F8F8"/>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grpSp>
        <p:nvGrpSpPr>
          <p:cNvPr id="52" name="Group 51">
            <a:extLst>
              <a:ext uri="{FF2B5EF4-FFF2-40B4-BE49-F238E27FC236}">
                <a16:creationId xmlns:a16="http://schemas.microsoft.com/office/drawing/2014/main" id="{27A9421B-AD82-4B97-83E6-BDE3E518DC1A}"/>
              </a:ext>
            </a:extLst>
          </p:cNvPr>
          <p:cNvGrpSpPr/>
          <p:nvPr/>
        </p:nvGrpSpPr>
        <p:grpSpPr>
          <a:xfrm>
            <a:off x="1577598" y="1960522"/>
            <a:ext cx="9394431" cy="576883"/>
            <a:chOff x="3193847" y="4343283"/>
            <a:chExt cx="3545490" cy="310224"/>
          </a:xfrm>
        </p:grpSpPr>
        <p:cxnSp>
          <p:nvCxnSpPr>
            <p:cNvPr id="53" name="Straight Connector 52">
              <a:extLst>
                <a:ext uri="{FF2B5EF4-FFF2-40B4-BE49-F238E27FC236}">
                  <a16:creationId xmlns:a16="http://schemas.microsoft.com/office/drawing/2014/main" id="{0C26A55C-27E8-41E2-AA41-F795FE4533E7}"/>
                </a:ext>
              </a:extLst>
            </p:cNvPr>
            <p:cNvCxnSpPr/>
            <p:nvPr/>
          </p:nvCxnSpPr>
          <p:spPr bwMode="auto">
            <a:xfrm>
              <a:off x="3193847" y="4343283"/>
              <a:ext cx="3545490" cy="0"/>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cxnSp>
          <p:nvCxnSpPr>
            <p:cNvPr id="54" name="Straight Arrow Connector 53">
              <a:extLst>
                <a:ext uri="{FF2B5EF4-FFF2-40B4-BE49-F238E27FC236}">
                  <a16:creationId xmlns:a16="http://schemas.microsoft.com/office/drawing/2014/main" id="{606F84AB-654C-43AF-9A17-E4399CD4BB6F}"/>
                </a:ext>
              </a:extLst>
            </p:cNvPr>
            <p:cNvCxnSpPr/>
            <p:nvPr/>
          </p:nvCxnSpPr>
          <p:spPr bwMode="auto">
            <a:xfrm>
              <a:off x="6735596" y="4343283"/>
              <a:ext cx="3741" cy="310224"/>
            </a:xfrm>
            <a:prstGeom prst="straightConnector1">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triangle"/>
            </a:ln>
            <a:effectLst/>
          </p:spPr>
        </p:cxnSp>
        <p:cxnSp>
          <p:nvCxnSpPr>
            <p:cNvPr id="55" name="Straight Connector 54">
              <a:extLst>
                <a:ext uri="{FF2B5EF4-FFF2-40B4-BE49-F238E27FC236}">
                  <a16:creationId xmlns:a16="http://schemas.microsoft.com/office/drawing/2014/main" id="{BE64F90C-93C8-4C6C-A3BD-A888DECC49B6}"/>
                </a:ext>
              </a:extLst>
            </p:cNvPr>
            <p:cNvCxnSpPr/>
            <p:nvPr/>
          </p:nvCxnSpPr>
          <p:spPr bwMode="auto">
            <a:xfrm>
              <a:off x="3193847" y="4343283"/>
              <a:ext cx="0" cy="310224"/>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grpSp>
      <p:grpSp>
        <p:nvGrpSpPr>
          <p:cNvPr id="40" name="Group 39">
            <a:extLst>
              <a:ext uri="{FF2B5EF4-FFF2-40B4-BE49-F238E27FC236}">
                <a16:creationId xmlns:a16="http://schemas.microsoft.com/office/drawing/2014/main" id="{64337C5A-3F65-472F-93A9-60AD029327DE}"/>
              </a:ext>
            </a:extLst>
          </p:cNvPr>
          <p:cNvGrpSpPr/>
          <p:nvPr/>
        </p:nvGrpSpPr>
        <p:grpSpPr>
          <a:xfrm>
            <a:off x="1635740" y="2001875"/>
            <a:ext cx="3881247" cy="576883"/>
            <a:chOff x="3193847" y="4343283"/>
            <a:chExt cx="3545490" cy="310224"/>
          </a:xfrm>
        </p:grpSpPr>
        <p:cxnSp>
          <p:nvCxnSpPr>
            <p:cNvPr id="41" name="Straight Connector 40">
              <a:extLst>
                <a:ext uri="{FF2B5EF4-FFF2-40B4-BE49-F238E27FC236}">
                  <a16:creationId xmlns:a16="http://schemas.microsoft.com/office/drawing/2014/main" id="{2268090C-B8B5-4AEC-8114-370BE5D1A915}"/>
                </a:ext>
              </a:extLst>
            </p:cNvPr>
            <p:cNvCxnSpPr/>
            <p:nvPr/>
          </p:nvCxnSpPr>
          <p:spPr bwMode="auto">
            <a:xfrm>
              <a:off x="3193847" y="4343283"/>
              <a:ext cx="3545490" cy="0"/>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cxnSp>
          <p:nvCxnSpPr>
            <p:cNvPr id="42" name="Straight Arrow Connector 41">
              <a:extLst>
                <a:ext uri="{FF2B5EF4-FFF2-40B4-BE49-F238E27FC236}">
                  <a16:creationId xmlns:a16="http://schemas.microsoft.com/office/drawing/2014/main" id="{E5D0BD55-7164-4D2E-88C3-F4B58AD674C3}"/>
                </a:ext>
              </a:extLst>
            </p:cNvPr>
            <p:cNvCxnSpPr/>
            <p:nvPr/>
          </p:nvCxnSpPr>
          <p:spPr bwMode="auto">
            <a:xfrm>
              <a:off x="6735596" y="4343283"/>
              <a:ext cx="3741" cy="310224"/>
            </a:xfrm>
            <a:prstGeom prst="straightConnector1">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triangle"/>
            </a:ln>
            <a:effectLst/>
          </p:spPr>
        </p:cxnSp>
        <p:cxnSp>
          <p:nvCxnSpPr>
            <p:cNvPr id="43" name="Straight Connector 42">
              <a:extLst>
                <a:ext uri="{FF2B5EF4-FFF2-40B4-BE49-F238E27FC236}">
                  <a16:creationId xmlns:a16="http://schemas.microsoft.com/office/drawing/2014/main" id="{F7F3007C-5FFD-4D75-BB96-173A99D230B6}"/>
                </a:ext>
              </a:extLst>
            </p:cNvPr>
            <p:cNvCxnSpPr/>
            <p:nvPr/>
          </p:nvCxnSpPr>
          <p:spPr bwMode="auto">
            <a:xfrm>
              <a:off x="3193847" y="4343283"/>
              <a:ext cx="0" cy="310224"/>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F23243CA-F3E2-46D8-802A-B67CDE31810D}"/>
              </a:ext>
            </a:extLst>
          </p:cNvPr>
          <p:cNvGrpSpPr/>
          <p:nvPr/>
        </p:nvGrpSpPr>
        <p:grpSpPr>
          <a:xfrm>
            <a:off x="-154647" y="1945324"/>
            <a:ext cx="4352485" cy="3035994"/>
            <a:chOff x="-276239" y="1487264"/>
            <a:chExt cx="4352485" cy="3035994"/>
          </a:xfrm>
        </p:grpSpPr>
        <p:graphicFrame>
          <p:nvGraphicFramePr>
            <p:cNvPr id="10" name="Diagram 9">
              <a:extLst>
                <a:ext uri="{FF2B5EF4-FFF2-40B4-BE49-F238E27FC236}">
                  <a16:creationId xmlns:a16="http://schemas.microsoft.com/office/drawing/2014/main" id="{10CC4087-F596-45EF-A5EF-5616F8EA44AB}"/>
                </a:ext>
              </a:extLst>
            </p:cNvPr>
            <p:cNvGraphicFramePr/>
            <p:nvPr>
              <p:extLst>
                <p:ext uri="{D42A27DB-BD31-4B8C-83A1-F6EECF244321}">
                  <p14:modId xmlns:p14="http://schemas.microsoft.com/office/powerpoint/2010/main" val="1612175120"/>
                </p:ext>
              </p:extLst>
            </p:nvPr>
          </p:nvGraphicFramePr>
          <p:xfrm>
            <a:off x="-276239" y="1487264"/>
            <a:ext cx="3509484" cy="2607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9DF591E6-7F69-4414-865B-8B019E0273D2}"/>
                </a:ext>
              </a:extLst>
            </p:cNvPr>
            <p:cNvSpPr txBox="1"/>
            <p:nvPr/>
          </p:nvSpPr>
          <p:spPr>
            <a:xfrm>
              <a:off x="2022757" y="1754233"/>
              <a:ext cx="2044260" cy="461665"/>
            </a:xfrm>
            <a:prstGeom prst="rect">
              <a:avLst/>
            </a:prstGeom>
            <a:noFill/>
          </p:spPr>
          <p:txBody>
            <a:bodyPr wrap="square" rtlCol="0">
              <a:spAutoFit/>
            </a:bodyPr>
            <a:lstStyle/>
            <a:p>
              <a:r>
                <a:rPr lang="en-US" sz="1200" dirty="0"/>
                <a:t>Efficient Event Library creation process</a:t>
              </a:r>
            </a:p>
          </p:txBody>
        </p:sp>
        <p:sp>
          <p:nvSpPr>
            <p:cNvPr id="12" name="TextBox 11">
              <a:extLst>
                <a:ext uri="{FF2B5EF4-FFF2-40B4-BE49-F238E27FC236}">
                  <a16:creationId xmlns:a16="http://schemas.microsoft.com/office/drawing/2014/main" id="{67C65AA9-E777-4973-9908-4F3644D58019}"/>
                </a:ext>
              </a:extLst>
            </p:cNvPr>
            <p:cNvSpPr txBox="1"/>
            <p:nvPr/>
          </p:nvSpPr>
          <p:spPr>
            <a:xfrm>
              <a:off x="1495024" y="4061593"/>
              <a:ext cx="2581222" cy="461665"/>
            </a:xfrm>
            <a:prstGeom prst="rect">
              <a:avLst/>
            </a:prstGeom>
            <a:noFill/>
          </p:spPr>
          <p:txBody>
            <a:bodyPr wrap="square" rtlCol="0">
              <a:spAutoFit/>
            </a:bodyPr>
            <a:lstStyle/>
            <a:p>
              <a:r>
                <a:rPr lang="en-US" sz="1200" dirty="0"/>
                <a:t>Exhaustive </a:t>
              </a:r>
              <a:r>
                <a:rPr lang="en-US" sz="1200" b="1" dirty="0"/>
                <a:t>Quality &amp; business intuition </a:t>
              </a:r>
              <a:r>
                <a:rPr lang="en-US" sz="1200" dirty="0"/>
                <a:t>checks</a:t>
              </a:r>
            </a:p>
          </p:txBody>
        </p:sp>
        <p:sp>
          <p:nvSpPr>
            <p:cNvPr id="13" name="TextBox 12">
              <a:extLst>
                <a:ext uri="{FF2B5EF4-FFF2-40B4-BE49-F238E27FC236}">
                  <a16:creationId xmlns:a16="http://schemas.microsoft.com/office/drawing/2014/main" id="{37337025-6DAD-453C-ABCC-8981B8B58D98}"/>
                </a:ext>
              </a:extLst>
            </p:cNvPr>
            <p:cNvSpPr txBox="1"/>
            <p:nvPr/>
          </p:nvSpPr>
          <p:spPr>
            <a:xfrm>
              <a:off x="127803" y="3311690"/>
              <a:ext cx="1795750" cy="646331"/>
            </a:xfrm>
            <a:prstGeom prst="rect">
              <a:avLst/>
            </a:prstGeom>
            <a:noFill/>
          </p:spPr>
          <p:txBody>
            <a:bodyPr wrap="square" rtlCol="0">
              <a:spAutoFit/>
            </a:bodyPr>
            <a:lstStyle/>
            <a:p>
              <a:r>
                <a:rPr lang="en-US" sz="1200" b="1" i="1" dirty="0"/>
                <a:t>30K+ models </a:t>
              </a:r>
              <a:r>
                <a:rPr lang="en-US" sz="1200" dirty="0"/>
                <a:t>using automatic feature selection</a:t>
              </a:r>
            </a:p>
          </p:txBody>
        </p:sp>
      </p:grpSp>
      <p:pic>
        <p:nvPicPr>
          <p:cNvPr id="20" name="Picture 19">
            <a:extLst>
              <a:ext uri="{FF2B5EF4-FFF2-40B4-BE49-F238E27FC236}">
                <a16:creationId xmlns:a16="http://schemas.microsoft.com/office/drawing/2014/main" id="{74D15C64-109B-460B-A13D-38CE98E7F9FE}"/>
              </a:ext>
            </a:extLst>
          </p:cNvPr>
          <p:cNvPicPr>
            <a:picLocks noChangeAspect="1"/>
          </p:cNvPicPr>
          <p:nvPr/>
        </p:nvPicPr>
        <p:blipFill>
          <a:blip r:embed="rId7">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72114" y="2552200"/>
            <a:ext cx="2969071" cy="2000551"/>
          </a:xfrm>
          <a:prstGeom prst="rect">
            <a:avLst/>
          </a:prstGeom>
        </p:spPr>
      </p:pic>
      <p:pic>
        <p:nvPicPr>
          <p:cNvPr id="23" name="Picture 22">
            <a:extLst>
              <a:ext uri="{FF2B5EF4-FFF2-40B4-BE49-F238E27FC236}">
                <a16:creationId xmlns:a16="http://schemas.microsoft.com/office/drawing/2014/main" id="{84340B29-A06D-474E-B2B5-561EEEA8C613}"/>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1175" t="19600" r="12253" b="29581"/>
          <a:stretch/>
        </p:blipFill>
        <p:spPr>
          <a:xfrm>
            <a:off x="8163133" y="2103130"/>
            <a:ext cx="1328724" cy="951256"/>
          </a:xfrm>
          <a:prstGeom prst="rect">
            <a:avLst/>
          </a:prstGeom>
        </p:spPr>
      </p:pic>
      <p:sp>
        <p:nvSpPr>
          <p:cNvPr id="26" name="TextBox 25">
            <a:extLst>
              <a:ext uri="{FF2B5EF4-FFF2-40B4-BE49-F238E27FC236}">
                <a16:creationId xmlns:a16="http://schemas.microsoft.com/office/drawing/2014/main" id="{DFB90EE4-69E8-4A26-86FB-7A4518DFC5DC}"/>
              </a:ext>
            </a:extLst>
          </p:cNvPr>
          <p:cNvSpPr txBox="1"/>
          <p:nvPr/>
        </p:nvSpPr>
        <p:spPr>
          <a:xfrm>
            <a:off x="5086541" y="2764431"/>
            <a:ext cx="2212558" cy="1446550"/>
          </a:xfrm>
          <a:prstGeom prst="rect">
            <a:avLst/>
          </a:prstGeom>
          <a:noFill/>
        </p:spPr>
        <p:txBody>
          <a:bodyPr wrap="square" rtlCol="0">
            <a:spAutoFit/>
          </a:bodyPr>
          <a:lstStyle/>
          <a:p>
            <a:pPr marL="285750" indent="-285750">
              <a:buFont typeface="Arial" panose="020B0604020202020204" pitchFamily="34" charset="0"/>
              <a:buChar char="•"/>
            </a:pPr>
            <a:r>
              <a:rPr lang="en-US" sz="1100" b="1" dirty="0"/>
              <a:t>360 degree </a:t>
            </a:r>
            <a:r>
              <a:rPr lang="en-US" sz="1100" dirty="0"/>
              <a:t>view of a promotion</a:t>
            </a:r>
          </a:p>
          <a:p>
            <a:pPr marL="285750" indent="-285750">
              <a:buFont typeface="Arial" panose="020B0604020202020204" pitchFamily="34" charset="0"/>
              <a:buChar char="•"/>
            </a:pPr>
            <a:r>
              <a:rPr lang="en-US" sz="1100" dirty="0"/>
              <a:t>Multiple </a:t>
            </a:r>
            <a:r>
              <a:rPr lang="en-US" sz="1100" b="1" dirty="0"/>
              <a:t>quick analysis</a:t>
            </a:r>
            <a:r>
              <a:rPr lang="en-US" sz="1100" dirty="0"/>
              <a:t> on ideal size of display, value of execution etc.</a:t>
            </a:r>
          </a:p>
          <a:p>
            <a:pPr marL="285750" indent="-285750">
              <a:buFont typeface="Arial" panose="020B0604020202020204" pitchFamily="34" charset="0"/>
              <a:buChar char="•"/>
            </a:pPr>
            <a:r>
              <a:rPr lang="en-US" sz="1100" b="1" dirty="0"/>
              <a:t>Tableau</a:t>
            </a:r>
            <a:r>
              <a:rPr lang="en-US" sz="1100" dirty="0"/>
              <a:t> based visualization</a:t>
            </a:r>
          </a:p>
          <a:p>
            <a:endParaRPr lang="en-US" sz="1100" dirty="0"/>
          </a:p>
        </p:txBody>
      </p:sp>
      <p:sp>
        <p:nvSpPr>
          <p:cNvPr id="35" name="TextBox 34">
            <a:extLst>
              <a:ext uri="{FF2B5EF4-FFF2-40B4-BE49-F238E27FC236}">
                <a16:creationId xmlns:a16="http://schemas.microsoft.com/office/drawing/2014/main" id="{1644E76C-DDDC-41BE-9E68-F994CA3B4654}"/>
              </a:ext>
            </a:extLst>
          </p:cNvPr>
          <p:cNvSpPr txBox="1"/>
          <p:nvPr/>
        </p:nvSpPr>
        <p:spPr>
          <a:xfrm>
            <a:off x="9154214" y="2676284"/>
            <a:ext cx="2479954" cy="2308324"/>
          </a:xfrm>
          <a:prstGeom prst="rect">
            <a:avLst/>
          </a:prstGeom>
          <a:noFill/>
        </p:spPr>
        <p:txBody>
          <a:bodyPr wrap="square" rtlCol="0">
            <a:spAutoFit/>
          </a:bodyPr>
          <a:lstStyle/>
          <a:p>
            <a:pPr marL="285750" indent="-285750">
              <a:buFont typeface="Arial" panose="020B0604020202020204" pitchFamily="34" charset="0"/>
              <a:buChar char="•"/>
            </a:pPr>
            <a:r>
              <a:rPr lang="en-US" sz="1200" b="1" dirty="0"/>
              <a:t>Monthly Action Insights </a:t>
            </a:r>
            <a:r>
              <a:rPr lang="en-US" sz="1200" dirty="0"/>
              <a:t>session with </a:t>
            </a:r>
            <a:r>
              <a:rPr lang="en-US" sz="1200" b="1" dirty="0"/>
              <a:t>200+ retailers </a:t>
            </a:r>
            <a:r>
              <a:rPr lang="en-US" sz="1200" dirty="0"/>
              <a:t>to educate them on running successful promotions</a:t>
            </a:r>
          </a:p>
          <a:p>
            <a:pPr marL="285750" indent="-285750">
              <a:buFont typeface="Arial" panose="020B0604020202020204" pitchFamily="34" charset="0"/>
              <a:buChar char="•"/>
            </a:pPr>
            <a:endParaRPr lang="en-US" sz="1200" b="1" dirty="0"/>
          </a:p>
          <a:p>
            <a:pPr marL="285750" indent="-285750">
              <a:buFont typeface="Arial" panose="020B0604020202020204" pitchFamily="34" charset="0"/>
              <a:buChar char="•"/>
            </a:pPr>
            <a:r>
              <a:rPr lang="en-US" sz="1200" b="1" dirty="0"/>
              <a:t>Scorecard</a:t>
            </a:r>
            <a:r>
              <a:rPr lang="en-US" sz="1200" dirty="0"/>
              <a:t> evaluation to check promotion compliance</a:t>
            </a:r>
          </a:p>
          <a:p>
            <a:pPr marL="285750" indent="-285750">
              <a:buFont typeface="Arial" panose="020B0604020202020204" pitchFamily="34" charset="0"/>
              <a:buChar char="•"/>
            </a:pPr>
            <a:endParaRPr lang="en-US" sz="1200" b="1" dirty="0"/>
          </a:p>
          <a:p>
            <a:pPr marL="285750" indent="-285750">
              <a:buFont typeface="Arial" panose="020B0604020202020204" pitchFamily="34" charset="0"/>
              <a:buChar char="•"/>
            </a:pPr>
            <a:r>
              <a:rPr lang="en-US" sz="1200" b="1" dirty="0"/>
              <a:t>Annual Planning Symposium</a:t>
            </a:r>
            <a:r>
              <a:rPr lang="en-US" sz="1200" dirty="0"/>
              <a:t> to help retailer plan their promotions based off the imperatives</a:t>
            </a:r>
          </a:p>
        </p:txBody>
      </p:sp>
      <p:grpSp>
        <p:nvGrpSpPr>
          <p:cNvPr id="36" name="Group 35">
            <a:extLst>
              <a:ext uri="{FF2B5EF4-FFF2-40B4-BE49-F238E27FC236}">
                <a16:creationId xmlns:a16="http://schemas.microsoft.com/office/drawing/2014/main" id="{EFB46A62-0363-4FA3-AF62-C07B2C9C1AF4}"/>
              </a:ext>
            </a:extLst>
          </p:cNvPr>
          <p:cNvGrpSpPr/>
          <p:nvPr/>
        </p:nvGrpSpPr>
        <p:grpSpPr>
          <a:xfrm>
            <a:off x="5962939" y="2016375"/>
            <a:ext cx="4278797" cy="532439"/>
            <a:chOff x="5514102" y="4125438"/>
            <a:chExt cx="2359932" cy="532439"/>
          </a:xfrm>
        </p:grpSpPr>
        <p:cxnSp>
          <p:nvCxnSpPr>
            <p:cNvPr id="37" name="Straight Arrow Connector 36">
              <a:extLst>
                <a:ext uri="{FF2B5EF4-FFF2-40B4-BE49-F238E27FC236}">
                  <a16:creationId xmlns:a16="http://schemas.microsoft.com/office/drawing/2014/main" id="{E695C2C1-6A42-4AFA-8430-C73D0971CAC0}"/>
                </a:ext>
              </a:extLst>
            </p:cNvPr>
            <p:cNvCxnSpPr/>
            <p:nvPr/>
          </p:nvCxnSpPr>
          <p:spPr bwMode="auto">
            <a:xfrm>
              <a:off x="7874034" y="4125438"/>
              <a:ext cx="0" cy="532439"/>
            </a:xfrm>
            <a:prstGeom prst="straightConnector1">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triangle"/>
            </a:ln>
            <a:effectLst/>
          </p:spPr>
        </p:cxnSp>
        <p:cxnSp>
          <p:nvCxnSpPr>
            <p:cNvPr id="38" name="Straight Connector 37">
              <a:extLst>
                <a:ext uri="{FF2B5EF4-FFF2-40B4-BE49-F238E27FC236}">
                  <a16:creationId xmlns:a16="http://schemas.microsoft.com/office/drawing/2014/main" id="{688F8FC8-14F1-4FB3-B273-64DD4EE9220E}"/>
                </a:ext>
              </a:extLst>
            </p:cNvPr>
            <p:cNvCxnSpPr/>
            <p:nvPr/>
          </p:nvCxnSpPr>
          <p:spPr bwMode="auto">
            <a:xfrm>
              <a:off x="5517352" y="4126874"/>
              <a:ext cx="2356682" cy="2934"/>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71624726-0CEF-446E-8840-508DB316D1A6}"/>
                </a:ext>
              </a:extLst>
            </p:cNvPr>
            <p:cNvCxnSpPr/>
            <p:nvPr/>
          </p:nvCxnSpPr>
          <p:spPr bwMode="auto">
            <a:xfrm>
              <a:off x="5514102" y="4125438"/>
              <a:ext cx="3250" cy="528069"/>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grpSp>
      <p:cxnSp>
        <p:nvCxnSpPr>
          <p:cNvPr id="57" name="Straight Connector 56">
            <a:extLst>
              <a:ext uri="{FF2B5EF4-FFF2-40B4-BE49-F238E27FC236}">
                <a16:creationId xmlns:a16="http://schemas.microsoft.com/office/drawing/2014/main" id="{06233FF5-B8BE-482E-B6C7-242BD3284B3B}"/>
              </a:ext>
            </a:extLst>
          </p:cNvPr>
          <p:cNvCxnSpPr>
            <a:cxnSpLocks/>
          </p:cNvCxnSpPr>
          <p:nvPr/>
        </p:nvCxnSpPr>
        <p:spPr>
          <a:xfrm>
            <a:off x="4009743" y="1647345"/>
            <a:ext cx="0" cy="3680757"/>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46244DF6-8ED5-4B49-AB01-F30594EF382F}"/>
              </a:ext>
            </a:extLst>
          </p:cNvPr>
          <p:cNvCxnSpPr>
            <a:cxnSpLocks/>
          </p:cNvCxnSpPr>
          <p:nvPr/>
        </p:nvCxnSpPr>
        <p:spPr>
          <a:xfrm>
            <a:off x="7852179" y="1630688"/>
            <a:ext cx="0" cy="3652707"/>
          </a:xfrm>
          <a:prstGeom prst="line">
            <a:avLst/>
          </a:prstGeom>
          <a:ln>
            <a:prstDash val="dash"/>
          </a:ln>
        </p:spPr>
        <p:style>
          <a:lnRef idx="1">
            <a:schemeClr val="accent2"/>
          </a:lnRef>
          <a:fillRef idx="0">
            <a:schemeClr val="accent2"/>
          </a:fillRef>
          <a:effectRef idx="0">
            <a:schemeClr val="accent2"/>
          </a:effectRef>
          <a:fontRef idx="minor">
            <a:schemeClr val="tx1"/>
          </a:fontRef>
        </p:style>
      </p:cxnSp>
      <p:graphicFrame>
        <p:nvGraphicFramePr>
          <p:cNvPr id="60" name="Content Placeholder 4">
            <a:extLst>
              <a:ext uri="{FF2B5EF4-FFF2-40B4-BE49-F238E27FC236}">
                <a16:creationId xmlns:a16="http://schemas.microsoft.com/office/drawing/2014/main" id="{07371752-C8B2-442E-BFFA-40EE70E14E67}"/>
              </a:ext>
            </a:extLst>
          </p:cNvPr>
          <p:cNvGraphicFramePr>
            <a:graphicFrameLocks/>
          </p:cNvGraphicFramePr>
          <p:nvPr>
            <p:extLst>
              <p:ext uri="{D42A27DB-BD31-4B8C-83A1-F6EECF244321}">
                <p14:modId xmlns:p14="http://schemas.microsoft.com/office/powerpoint/2010/main" val="3942924424"/>
              </p:ext>
            </p:extLst>
          </p:nvPr>
        </p:nvGraphicFramePr>
        <p:xfrm>
          <a:off x="21266" y="1176258"/>
          <a:ext cx="12161478" cy="42227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6" name="TextBox 5">
            <a:extLst>
              <a:ext uri="{FF2B5EF4-FFF2-40B4-BE49-F238E27FC236}">
                <a16:creationId xmlns:a16="http://schemas.microsoft.com/office/drawing/2014/main" id="{157E415F-E18F-491D-8357-07222C22577E}"/>
              </a:ext>
            </a:extLst>
          </p:cNvPr>
          <p:cNvSpPr txBox="1"/>
          <p:nvPr/>
        </p:nvSpPr>
        <p:spPr>
          <a:xfrm>
            <a:off x="249395" y="5677791"/>
            <a:ext cx="11640222" cy="461665"/>
          </a:xfrm>
          <a:prstGeom prst="rect">
            <a:avLst/>
          </a:prstGeom>
          <a:solidFill>
            <a:schemeClr val="bg2">
              <a:lumMod val="95000"/>
            </a:schemeClr>
          </a:solidFill>
        </p:spPr>
        <p:txBody>
          <a:bodyPr wrap="square" rtlCol="0">
            <a:spAutoFit/>
          </a:bodyPr>
          <a:lstStyle/>
          <a:p>
            <a:pPr algn="ctr" fontAlgn="base">
              <a:spcBef>
                <a:spcPts val="25"/>
              </a:spcBef>
              <a:spcAft>
                <a:spcPct val="0"/>
              </a:spcAft>
            </a:pPr>
            <a:r>
              <a:rPr lang="en-US" sz="1200" dirty="0">
                <a:latin typeface="Arial" panose="020B0604020202020204" pitchFamily="34" charset="0"/>
                <a:cs typeface="Arial" panose="020B0604020202020204" pitchFamily="34" charset="0"/>
              </a:rPr>
              <a:t>Increased Velocity of Delivery with Bi-weekly &amp; Quarterly refreshes | Working in conjunction with multiple stakeholders &amp; across different platforms |</a:t>
            </a:r>
          </a:p>
          <a:p>
            <a:pPr algn="ctr" fontAlgn="base">
              <a:spcBef>
                <a:spcPts val="25"/>
              </a:spcBef>
              <a:spcAft>
                <a:spcPct val="0"/>
              </a:spcAft>
            </a:pPr>
            <a:r>
              <a:rPr lang="en-US" sz="1200" dirty="0">
                <a:latin typeface="Arial" panose="020B0604020202020204" pitchFamily="34" charset="0"/>
                <a:cs typeface="Arial" panose="020B0604020202020204" pitchFamily="34" charset="0"/>
              </a:rPr>
              <a:t>Iterative Engine to incorporate continuous feedback</a:t>
            </a:r>
          </a:p>
        </p:txBody>
      </p:sp>
      <p:sp>
        <p:nvSpPr>
          <p:cNvPr id="62" name="Title 1">
            <a:extLst>
              <a:ext uri="{FF2B5EF4-FFF2-40B4-BE49-F238E27FC236}">
                <a16:creationId xmlns:a16="http://schemas.microsoft.com/office/drawing/2014/main" id="{AA4B8DAE-3139-4E41-BAC3-D08BEDF604D9}"/>
              </a:ext>
            </a:extLst>
          </p:cNvPr>
          <p:cNvSpPr txBox="1">
            <a:spLocks/>
          </p:cNvSpPr>
          <p:nvPr/>
        </p:nvSpPr>
        <p:spPr bwMode="auto">
          <a:xfrm>
            <a:off x="325539" y="251459"/>
            <a:ext cx="1172548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a:lstStyle>
          <a:p>
            <a:r>
              <a:rPr lang="en-US" sz="2400" b="1" dirty="0">
                <a:latin typeface="Selawik" panose="020B0502040204020203" pitchFamily="34" charset="0"/>
              </a:rPr>
              <a:t>The process of generation &amp; consumption of Waterfall charts is fully streamlined</a:t>
            </a:r>
            <a:br>
              <a:rPr lang="en-US" b="1" kern="0" dirty="0">
                <a:latin typeface="Selawik" panose="020B0502040204020203" pitchFamily="34" charset="0"/>
              </a:rPr>
            </a:br>
            <a:r>
              <a:rPr lang="en-US" sz="2000" kern="0" dirty="0">
                <a:latin typeface="Selawik" panose="020B0502040204020203" pitchFamily="34" charset="0"/>
              </a:rPr>
              <a:t>- efficient data and models creation, user friendly visualizations and end-user communication</a:t>
            </a:r>
          </a:p>
        </p:txBody>
      </p:sp>
    </p:spTree>
    <p:extLst>
      <p:ext uri="{BB962C8B-B14F-4D97-AF65-F5344CB8AC3E}">
        <p14:creationId xmlns:p14="http://schemas.microsoft.com/office/powerpoint/2010/main" val="666116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F10652-3815-4AB3-A4BA-2F8629CB2BB1}"/>
              </a:ext>
            </a:extLst>
          </p:cNvPr>
          <p:cNvPicPr/>
          <p:nvPr/>
        </p:nvPicPr>
        <p:blipFill rotWithShape="1">
          <a:blip r:embed="rId3">
            <a:extLst>
              <a:ext uri="{28A0092B-C50C-407E-A947-70E740481C1C}">
                <a14:useLocalDpi xmlns:a14="http://schemas.microsoft.com/office/drawing/2010/main" val="0"/>
              </a:ext>
            </a:extLst>
          </a:blip>
          <a:srcRect l="3544" t="14479" r="5966" b="4360"/>
          <a:stretch/>
        </p:blipFill>
        <p:spPr>
          <a:xfrm>
            <a:off x="790353" y="1359581"/>
            <a:ext cx="10017347" cy="4855370"/>
          </a:xfrm>
          <a:prstGeom prst="rect">
            <a:avLst/>
          </a:prstGeom>
        </p:spPr>
      </p:pic>
      <p:sp>
        <p:nvSpPr>
          <p:cNvPr id="8" name="Title 1">
            <a:extLst>
              <a:ext uri="{FF2B5EF4-FFF2-40B4-BE49-F238E27FC236}">
                <a16:creationId xmlns:a16="http://schemas.microsoft.com/office/drawing/2014/main" id="{9D2EA302-5AAB-4266-80E6-D1B48ECADFDE}"/>
              </a:ext>
            </a:extLst>
          </p:cNvPr>
          <p:cNvSpPr txBox="1">
            <a:spLocks/>
          </p:cNvSpPr>
          <p:nvPr/>
        </p:nvSpPr>
        <p:spPr bwMode="auto">
          <a:xfrm>
            <a:off x="325539" y="251459"/>
            <a:ext cx="1172548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a:lstStyle>
          <a:p>
            <a:r>
              <a:rPr lang="en-US" sz="2400" b="1" dirty="0">
                <a:solidFill>
                  <a:srgbClr val="FFFFFF"/>
                </a:solidFill>
                <a:latin typeface="Selawik" panose="020B0502040204020203" pitchFamily="34" charset="0"/>
              </a:rPr>
              <a:t>We have established ourselves as key strategic analytical partners</a:t>
            </a:r>
            <a:br>
              <a:rPr lang="en-US" b="1" kern="0" dirty="0">
                <a:latin typeface="Selawik" panose="020B0502040204020203" pitchFamily="34" charset="0"/>
              </a:rPr>
            </a:br>
            <a:r>
              <a:rPr lang="en-US" sz="2000" dirty="0">
                <a:solidFill>
                  <a:srgbClr val="FFFFFF"/>
                </a:solidFill>
                <a:latin typeface="Selawik" panose="020B0502040204020203" pitchFamily="34" charset="0"/>
              </a:rPr>
              <a:t>Event Library &amp; Integrated algorithms have provided reliable &amp; actionable insights</a:t>
            </a:r>
            <a:endParaRPr lang="en-US" sz="2000" kern="0" dirty="0">
              <a:latin typeface="Selawik" panose="020B0502040204020203" pitchFamily="34" charset="0"/>
            </a:endParaRPr>
          </a:p>
        </p:txBody>
      </p:sp>
    </p:spTree>
    <p:extLst>
      <p:ext uri="{BB962C8B-B14F-4D97-AF65-F5344CB8AC3E}">
        <p14:creationId xmlns:p14="http://schemas.microsoft.com/office/powerpoint/2010/main" val="25553106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3.xml><?xml version="1.0" encoding="utf-8"?>
<p:tagLst xmlns:a="http://schemas.openxmlformats.org/drawingml/2006/main" xmlns:r="http://schemas.openxmlformats.org/officeDocument/2006/relationships" xmlns:p="http://schemas.openxmlformats.org/presentationml/2006/main">
  <p:tag name="NAME" val="Moon"/>
</p:tagLst>
</file>

<file path=ppt/tags/tag24.xml><?xml version="1.0" encoding="utf-8"?>
<p:tagLst xmlns:a="http://schemas.openxmlformats.org/drawingml/2006/main" xmlns:r="http://schemas.openxmlformats.org/officeDocument/2006/relationships" xmlns:p="http://schemas.openxmlformats.org/presentationml/2006/main">
  <p:tag name="NAME" val="Moon"/>
</p:tagLst>
</file>

<file path=ppt/tags/tag25.xml><?xml version="1.0" encoding="utf-8"?>
<p:tagLst xmlns:a="http://schemas.openxmlformats.org/drawingml/2006/main" xmlns:r="http://schemas.openxmlformats.org/officeDocument/2006/relationships" xmlns:p="http://schemas.openxmlformats.org/presentationml/2006/main">
  <p:tag name="NAME" val="Moon"/>
</p:tagLst>
</file>

<file path=ppt/tags/tag26.xml><?xml version="1.0" encoding="utf-8"?>
<p:tagLst xmlns:a="http://schemas.openxmlformats.org/drawingml/2006/main" xmlns:r="http://schemas.openxmlformats.org/officeDocument/2006/relationships" xmlns:p="http://schemas.openxmlformats.org/presentationml/2006/main">
  <p:tag name="NAME" val="Moon"/>
</p:tagLst>
</file>

<file path=ppt/tags/tag27.xml><?xml version="1.0" encoding="utf-8"?>
<p:tagLst xmlns:a="http://schemas.openxmlformats.org/drawingml/2006/main" xmlns:r="http://schemas.openxmlformats.org/officeDocument/2006/relationships" xmlns:p="http://schemas.openxmlformats.org/presentationml/2006/main">
  <p:tag name="NAME" val="Moon"/>
</p:tagLst>
</file>

<file path=ppt/tags/tag2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xml><?xml version="1.0" encoding="utf-8"?>
<p:tagLst xmlns:a="http://schemas.openxmlformats.org/drawingml/2006/main" xmlns:r="http://schemas.openxmlformats.org/officeDocument/2006/relationships" xmlns:p="http://schemas.openxmlformats.org/presentationml/2006/main">
  <p:tag name="NAME" val="Moon"/>
</p:tagLst>
</file>

<file path=ppt/tags/tag3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43.xml><?xml version="1.0" encoding="utf-8"?>
<p:tagLst xmlns:a="http://schemas.openxmlformats.org/drawingml/2006/main" xmlns:r="http://schemas.openxmlformats.org/officeDocument/2006/relationships" xmlns:p="http://schemas.openxmlformats.org/presentationml/2006/main">
  <p:tag name="NAME" val="Moon"/>
</p:tagLst>
</file>

<file path=ppt/tags/tag44.xml><?xml version="1.0" encoding="utf-8"?>
<p:tagLst xmlns:a="http://schemas.openxmlformats.org/drawingml/2006/main" xmlns:r="http://schemas.openxmlformats.org/officeDocument/2006/relationships" xmlns:p="http://schemas.openxmlformats.org/presentationml/2006/main">
  <p:tag name="NAME" val="Moon"/>
</p:tagLst>
</file>

<file path=ppt/tags/tag45.xml><?xml version="1.0" encoding="utf-8"?>
<p:tagLst xmlns:a="http://schemas.openxmlformats.org/drawingml/2006/main" xmlns:r="http://schemas.openxmlformats.org/officeDocument/2006/relationships" xmlns:p="http://schemas.openxmlformats.org/presentationml/2006/main">
  <p:tag name="NAME" val="Moon"/>
</p:tagLst>
</file>

<file path=ppt/tags/tag46.xml><?xml version="1.0" encoding="utf-8"?>
<p:tagLst xmlns:a="http://schemas.openxmlformats.org/drawingml/2006/main" xmlns:r="http://schemas.openxmlformats.org/officeDocument/2006/relationships" xmlns:p="http://schemas.openxmlformats.org/presentationml/2006/main">
  <p:tag name="NAME" val="Moon"/>
</p:tagLst>
</file>

<file path=ppt/tags/tag47.xml><?xml version="1.0" encoding="utf-8"?>
<p:tagLst xmlns:a="http://schemas.openxmlformats.org/drawingml/2006/main" xmlns:r="http://schemas.openxmlformats.org/officeDocument/2006/relationships" xmlns:p="http://schemas.openxmlformats.org/presentationml/2006/main">
  <p:tag name="NAME" val="Moon"/>
</p:tagLst>
</file>

<file path=ppt/tags/tag4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4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5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5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5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5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5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5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Q8zbZ.EVU0yFWrymceE.N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eTDNDIPR90WSuqdgOwquj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bxHDHXL9GUSdqo3yXltkU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Q8zbZ.EVU0yFWrymceE.N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Qi0pl9O_sECvPVb7ml5sc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tjRE2PhrTk2JPL7S08DnA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9zkuBZDadUCtEgObBzXOj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7ZG7maZZSkCRMx_dR5zEI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HhRGFJ78BUWYgUbVgyDZQ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bxHDHXL9GUSdqo3yXltkUQ"/>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yxkLlFiOOkehO52hm0iua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tjRE2PhrTk2JPL7S08DnA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L6FyV3tsVUuoCrCMxtIEn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h3oAy99j1UyQZIuqICYX.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HGPacguOMEOE.tEHYB70n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vYAqOwyUvkOZ1zqg4I1qc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L6FyV3tsVUuoCrCMxtIEn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o.VFPonhUUig8x0f_kOPZ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tj_fZyccmEyA1MbrUflfo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tjRE2PhrTk2JPL7S08DnAw"/>
</p:tagLst>
</file>

<file path=ppt/tags/tag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fvZ8aLpZREKnWbISpr_9B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uL_9hPKMEkqf3hYoxOifL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tj_fZyccmEyA1MbrUflfo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jldrfQ7xM0OwDZXPZbHHK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dxJlHZBU_Eu7l0.eTAIqp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fvZ8aLpZREKnWbISpr_9B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iBhs7yhWF0Cd1rrLV.L2e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cTZc9d0a00ihg_R9HIOHy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q0kKt42ZT0SfoWS6sab2l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fvZ8aLpZREKnWbISpr_9Bw"/>
</p:tagLst>
</file>

<file path=ppt/tags/tag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heme/theme1.xml><?xml version="1.0" encoding="utf-8"?>
<a:theme xmlns:a="http://schemas.openxmlformats.org/drawingml/2006/main" name="1_Coke_CF_COC602">
  <a:themeElements>
    <a:clrScheme name="Current">
      <a:dk1>
        <a:srgbClr val="000000"/>
      </a:dk1>
      <a:lt1>
        <a:srgbClr val="FFFFFF"/>
      </a:lt1>
      <a:dk2>
        <a:srgbClr val="DC291E"/>
      </a:dk2>
      <a:lt2>
        <a:srgbClr val="FFFFFF"/>
      </a:lt2>
      <a:accent1>
        <a:srgbClr val="E5E5E5"/>
      </a:accent1>
      <a:accent2>
        <a:srgbClr val="666666"/>
      </a:accent2>
      <a:accent3>
        <a:srgbClr val="DC291E"/>
      </a:accent3>
      <a:accent4>
        <a:srgbClr val="923022"/>
      </a:accent4>
      <a:accent5>
        <a:srgbClr val="E3792A"/>
      </a:accent5>
      <a:accent6>
        <a:srgbClr val="808080"/>
      </a:accent6>
      <a:hlink>
        <a:srgbClr val="DC291E"/>
      </a:hlink>
      <a:folHlink>
        <a:srgbClr val="92302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DC291E"/>
        </a:dk2>
        <a:lt2>
          <a:srgbClr val="FFFFFF"/>
        </a:lt2>
        <a:accent1>
          <a:srgbClr val="E5E5E5"/>
        </a:accent1>
        <a:accent2>
          <a:srgbClr val="666666"/>
        </a:accent2>
        <a:accent3>
          <a:srgbClr val="DC291E"/>
        </a:accent3>
        <a:accent4>
          <a:srgbClr val="923022"/>
        </a:accent4>
        <a:accent5>
          <a:srgbClr val="E3792A"/>
        </a:accent5>
        <a:accent6>
          <a:srgbClr val="808080"/>
        </a:accent6>
        <a:hlink>
          <a:srgbClr val="DC291E"/>
        </a:hlink>
        <a:folHlink>
          <a:srgbClr val="923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ke_CF_COC602.potx" id="{A3644B34-F1BE-4517-85D3-4E576F24EBFE}" vid="{D66D3268-E544-4647-B8FB-0FD1E7E0D7E3}"/>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oke_CF_COC602">
  <a:themeElements>
    <a:clrScheme name="Current">
      <a:dk1>
        <a:srgbClr val="000000"/>
      </a:dk1>
      <a:lt1>
        <a:srgbClr val="FFFFFF"/>
      </a:lt1>
      <a:dk2>
        <a:srgbClr val="DC291E"/>
      </a:dk2>
      <a:lt2>
        <a:srgbClr val="FFFFFF"/>
      </a:lt2>
      <a:accent1>
        <a:srgbClr val="E5E5E5"/>
      </a:accent1>
      <a:accent2>
        <a:srgbClr val="666666"/>
      </a:accent2>
      <a:accent3>
        <a:srgbClr val="DC291E"/>
      </a:accent3>
      <a:accent4>
        <a:srgbClr val="923022"/>
      </a:accent4>
      <a:accent5>
        <a:srgbClr val="E3792A"/>
      </a:accent5>
      <a:accent6>
        <a:srgbClr val="808080"/>
      </a:accent6>
      <a:hlink>
        <a:srgbClr val="DC291E"/>
      </a:hlink>
      <a:folHlink>
        <a:srgbClr val="92302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DC291E"/>
        </a:dk2>
        <a:lt2>
          <a:srgbClr val="FFFFFF"/>
        </a:lt2>
        <a:accent1>
          <a:srgbClr val="E5E5E5"/>
        </a:accent1>
        <a:accent2>
          <a:srgbClr val="666666"/>
        </a:accent2>
        <a:accent3>
          <a:srgbClr val="DC291E"/>
        </a:accent3>
        <a:accent4>
          <a:srgbClr val="923022"/>
        </a:accent4>
        <a:accent5>
          <a:srgbClr val="E3792A"/>
        </a:accent5>
        <a:accent6>
          <a:srgbClr val="808080"/>
        </a:accent6>
        <a:hlink>
          <a:srgbClr val="DC291E"/>
        </a:hlink>
        <a:folHlink>
          <a:srgbClr val="923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ke_CF_COC602.potx" id="{A3644B34-F1BE-4517-85D3-4E576F24EBFE}" vid="{D66D3268-E544-4647-B8FB-0FD1E7E0D7E3}"/>
    </a:ext>
  </a:extLst>
</a:theme>
</file>

<file path=ppt/theme/theme4.xml><?xml version="1.0" encoding="utf-8"?>
<a:theme xmlns:a="http://schemas.openxmlformats.org/drawingml/2006/main" name="4_Coke_CF_COC602">
  <a:themeElements>
    <a:clrScheme name="Current">
      <a:dk1>
        <a:srgbClr val="000000"/>
      </a:dk1>
      <a:lt1>
        <a:srgbClr val="FFFFFF"/>
      </a:lt1>
      <a:dk2>
        <a:srgbClr val="DC291E"/>
      </a:dk2>
      <a:lt2>
        <a:srgbClr val="FFFFFF"/>
      </a:lt2>
      <a:accent1>
        <a:srgbClr val="E5E5E5"/>
      </a:accent1>
      <a:accent2>
        <a:srgbClr val="666666"/>
      </a:accent2>
      <a:accent3>
        <a:srgbClr val="DC291E"/>
      </a:accent3>
      <a:accent4>
        <a:srgbClr val="923022"/>
      </a:accent4>
      <a:accent5>
        <a:srgbClr val="E3792A"/>
      </a:accent5>
      <a:accent6>
        <a:srgbClr val="808080"/>
      </a:accent6>
      <a:hlink>
        <a:srgbClr val="DC291E"/>
      </a:hlink>
      <a:folHlink>
        <a:srgbClr val="92302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DC291E"/>
        </a:dk2>
        <a:lt2>
          <a:srgbClr val="FFFFFF"/>
        </a:lt2>
        <a:accent1>
          <a:srgbClr val="E5E5E5"/>
        </a:accent1>
        <a:accent2>
          <a:srgbClr val="666666"/>
        </a:accent2>
        <a:accent3>
          <a:srgbClr val="DC291E"/>
        </a:accent3>
        <a:accent4>
          <a:srgbClr val="923022"/>
        </a:accent4>
        <a:accent5>
          <a:srgbClr val="E3792A"/>
        </a:accent5>
        <a:accent6>
          <a:srgbClr val="808080"/>
        </a:accent6>
        <a:hlink>
          <a:srgbClr val="DC291E"/>
        </a:hlink>
        <a:folHlink>
          <a:srgbClr val="923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ke_CF_COC602.potx" id="{A3644B34-F1BE-4517-85D3-4E576F24EBFE}" vid="{D66D3268-E544-4647-B8FB-0FD1E7E0D7E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Current">
    <a:dk1>
      <a:srgbClr val="000000"/>
    </a:dk1>
    <a:lt1>
      <a:srgbClr val="FFFFFF"/>
    </a:lt1>
    <a:dk2>
      <a:srgbClr val="DC291E"/>
    </a:dk2>
    <a:lt2>
      <a:srgbClr val="FFFFFF"/>
    </a:lt2>
    <a:accent1>
      <a:srgbClr val="E5E5E5"/>
    </a:accent1>
    <a:accent2>
      <a:srgbClr val="666666"/>
    </a:accent2>
    <a:accent3>
      <a:srgbClr val="DC291E"/>
    </a:accent3>
    <a:accent4>
      <a:srgbClr val="923022"/>
    </a:accent4>
    <a:accent5>
      <a:srgbClr val="E3792A"/>
    </a:accent5>
    <a:accent6>
      <a:srgbClr val="808080"/>
    </a:accent6>
    <a:hlink>
      <a:srgbClr val="DC291E"/>
    </a:hlink>
    <a:folHlink>
      <a:srgbClr val="923022"/>
    </a:folHlink>
  </a:clrScheme>
</a:themeOverride>
</file>

<file path=docProps/app.xml><?xml version="1.0" encoding="utf-8"?>
<Properties xmlns="http://schemas.openxmlformats.org/officeDocument/2006/extended-properties" xmlns:vt="http://schemas.openxmlformats.org/officeDocument/2006/docPropsVTypes">
  <TotalTime>27319</TotalTime>
  <Words>1114</Words>
  <Application>Microsoft Office PowerPoint</Application>
  <PresentationFormat>Widescreen</PresentationFormat>
  <Paragraphs>163</Paragraphs>
  <Slides>9</Slides>
  <Notes>2</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9</vt:i4>
      </vt:variant>
    </vt:vector>
  </HeadingPairs>
  <TitlesOfParts>
    <vt:vector size="22" baseType="lpstr">
      <vt:lpstr>Abadi</vt:lpstr>
      <vt:lpstr>Arial</vt:lpstr>
      <vt:lpstr>Calibri</vt:lpstr>
      <vt:lpstr>Calibri Light</vt:lpstr>
      <vt:lpstr>Century Gothic</vt:lpstr>
      <vt:lpstr>Selawik</vt:lpstr>
      <vt:lpstr>Webdings</vt:lpstr>
      <vt:lpstr>Wingdings</vt:lpstr>
      <vt:lpstr>1_Coke_CF_COC602</vt:lpstr>
      <vt:lpstr>3_Office Theme</vt:lpstr>
      <vt:lpstr>2_Coke_CF_COC602</vt:lpstr>
      <vt:lpstr>4_Coke_CF_COC602</vt:lpstr>
      <vt:lpstr>think-cell Slide</vt:lpstr>
      <vt:lpstr>PowerPoint Presentation</vt:lpstr>
      <vt:lpstr>PowerPoint Presentation</vt:lpstr>
      <vt:lpstr>PowerPoint Presentation</vt:lpstr>
      <vt:lpstr>Automatic feature selection  using stepwise regression is the core engine of Integrated Algorithm</vt:lpstr>
      <vt:lpstr>Business Intuition Check is applied to make final attribution more consumable</vt:lpstr>
      <vt:lpstr>The Event Library serves as the single source of truth  by integrating multiple sources of information to generate key sales performance metrics</vt:lpstr>
      <vt:lpstr>Waterfall charts created using Event Library &amp; Integrated Algorithm help in understanding of factors affecting weekly sales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K. Betz</dc:creator>
  <cp:lastModifiedBy>Venkatesh Gumaste [C]</cp:lastModifiedBy>
  <cp:revision>423</cp:revision>
  <dcterms:created xsi:type="dcterms:W3CDTF">2018-08-14T21:31:09Z</dcterms:created>
  <dcterms:modified xsi:type="dcterms:W3CDTF">2019-06-28T04:01:40Z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702bf62-88e6-456d-b298-e2abb13de1ea_Enabled">
    <vt:lpwstr>True</vt:lpwstr>
  </property>
  <property fmtid="{D5CDD505-2E9C-101B-9397-08002B2CF9AE}" pid="3" name="MSIP_Label_0702bf62-88e6-456d-b298-e2abb13de1ea_SiteId">
    <vt:lpwstr>548d26ab-8caa-49e1-97c2-a1b1a06cc39c</vt:lpwstr>
  </property>
  <property fmtid="{D5CDD505-2E9C-101B-9397-08002B2CF9AE}" pid="4" name="MSIP_Label_0702bf62-88e6-456d-b298-e2abb13de1ea_Owner">
    <vt:lpwstr>robetz@coca-cola.com</vt:lpwstr>
  </property>
  <property fmtid="{D5CDD505-2E9C-101B-9397-08002B2CF9AE}" pid="5" name="MSIP_Label_0702bf62-88e6-456d-b298-e2abb13de1ea_SetDate">
    <vt:lpwstr>2018-08-14T22:01:24.6231434Z</vt:lpwstr>
  </property>
  <property fmtid="{D5CDD505-2E9C-101B-9397-08002B2CF9AE}" pid="6" name="MSIP_Label_0702bf62-88e6-456d-b298-e2abb13de1ea_Name">
    <vt:lpwstr>Confidential (not protected)</vt:lpwstr>
  </property>
  <property fmtid="{D5CDD505-2E9C-101B-9397-08002B2CF9AE}" pid="7" name="MSIP_Label_0702bf62-88e6-456d-b298-e2abb13de1ea_Application">
    <vt:lpwstr>Microsoft Azure Information Protection</vt:lpwstr>
  </property>
  <property fmtid="{D5CDD505-2E9C-101B-9397-08002B2CF9AE}" pid="8" name="MSIP_Label_0702bf62-88e6-456d-b298-e2abb13de1ea_Extended_MSFT_Method">
    <vt:lpwstr>Automatic</vt:lpwstr>
  </property>
  <property fmtid="{D5CDD505-2E9C-101B-9397-08002B2CF9AE}" pid="9" name="Sensitivity">
    <vt:lpwstr>Confidential (not protected)</vt:lpwstr>
  </property>
</Properties>
</file>